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sldIdLst>
    <p:sldId id="256" r:id="rId4"/>
  </p:sldIdLst>
  <p:sldSz cx="27432000" cy="19202400"/>
  <p:notesSz cx="6858000" cy="9144000"/>
  <p:defaultTextStyle>
    <a:defPPr>
      <a:defRPr lang="en-US"/>
    </a:defPPr>
    <a:lvl1pPr marL="0" algn="l" defTabSz="2507943" rtl="0" eaLnBrk="1" latinLnBrk="0" hangingPunct="1">
      <a:defRPr sz="4900" kern="1200">
        <a:solidFill>
          <a:schemeClr val="tx1"/>
        </a:solidFill>
        <a:latin typeface="+mn-lt"/>
        <a:ea typeface="+mn-ea"/>
        <a:cs typeface="+mn-cs"/>
      </a:defRPr>
    </a:lvl1pPr>
    <a:lvl2pPr marL="1253972" algn="l" defTabSz="2507943" rtl="0" eaLnBrk="1" latinLnBrk="0" hangingPunct="1">
      <a:defRPr sz="4900" kern="1200">
        <a:solidFill>
          <a:schemeClr val="tx1"/>
        </a:solidFill>
        <a:latin typeface="+mn-lt"/>
        <a:ea typeface="+mn-ea"/>
        <a:cs typeface="+mn-cs"/>
      </a:defRPr>
    </a:lvl2pPr>
    <a:lvl3pPr marL="2507943" algn="l" defTabSz="2507943" rtl="0" eaLnBrk="1" latinLnBrk="0" hangingPunct="1">
      <a:defRPr sz="4900" kern="1200">
        <a:solidFill>
          <a:schemeClr val="tx1"/>
        </a:solidFill>
        <a:latin typeface="+mn-lt"/>
        <a:ea typeface="+mn-ea"/>
        <a:cs typeface="+mn-cs"/>
      </a:defRPr>
    </a:lvl3pPr>
    <a:lvl4pPr marL="3761915" algn="l" defTabSz="2507943" rtl="0" eaLnBrk="1" latinLnBrk="0" hangingPunct="1">
      <a:defRPr sz="4900" kern="1200">
        <a:solidFill>
          <a:schemeClr val="tx1"/>
        </a:solidFill>
        <a:latin typeface="+mn-lt"/>
        <a:ea typeface="+mn-ea"/>
        <a:cs typeface="+mn-cs"/>
      </a:defRPr>
    </a:lvl4pPr>
    <a:lvl5pPr marL="5015886" algn="l" defTabSz="2507943" rtl="0" eaLnBrk="1" latinLnBrk="0" hangingPunct="1">
      <a:defRPr sz="4900" kern="1200">
        <a:solidFill>
          <a:schemeClr val="tx1"/>
        </a:solidFill>
        <a:latin typeface="+mn-lt"/>
        <a:ea typeface="+mn-ea"/>
        <a:cs typeface="+mn-cs"/>
      </a:defRPr>
    </a:lvl5pPr>
    <a:lvl6pPr marL="6269858" algn="l" defTabSz="2507943" rtl="0" eaLnBrk="1" latinLnBrk="0" hangingPunct="1">
      <a:defRPr sz="4900" kern="1200">
        <a:solidFill>
          <a:schemeClr val="tx1"/>
        </a:solidFill>
        <a:latin typeface="+mn-lt"/>
        <a:ea typeface="+mn-ea"/>
        <a:cs typeface="+mn-cs"/>
      </a:defRPr>
    </a:lvl6pPr>
    <a:lvl7pPr marL="7523830" algn="l" defTabSz="2507943" rtl="0" eaLnBrk="1" latinLnBrk="0" hangingPunct="1">
      <a:defRPr sz="4900" kern="1200">
        <a:solidFill>
          <a:schemeClr val="tx1"/>
        </a:solidFill>
        <a:latin typeface="+mn-lt"/>
        <a:ea typeface="+mn-ea"/>
        <a:cs typeface="+mn-cs"/>
      </a:defRPr>
    </a:lvl7pPr>
    <a:lvl8pPr marL="8777801" algn="l" defTabSz="2507943" rtl="0" eaLnBrk="1" latinLnBrk="0" hangingPunct="1">
      <a:defRPr sz="4900" kern="1200">
        <a:solidFill>
          <a:schemeClr val="tx1"/>
        </a:solidFill>
        <a:latin typeface="+mn-lt"/>
        <a:ea typeface="+mn-ea"/>
        <a:cs typeface="+mn-cs"/>
      </a:defRPr>
    </a:lvl8pPr>
    <a:lvl9pPr marL="10031773" algn="l" defTabSz="2507943" rtl="0" eaLnBrk="1" latinLnBrk="0" hangingPunct="1">
      <a:defRPr sz="4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81">
          <p15:clr>
            <a:srgbClr val="A4A3A4"/>
          </p15:clr>
        </p15:guide>
        <p15:guide id="2" orient="horz" pos="168">
          <p15:clr>
            <a:srgbClr val="A4A3A4"/>
          </p15:clr>
        </p15:guide>
        <p15:guide id="3" orient="horz" pos="11821">
          <p15:clr>
            <a:srgbClr val="A4A3A4"/>
          </p15:clr>
        </p15:guide>
        <p15:guide id="4" orient="horz">
          <p15:clr>
            <a:srgbClr val="A4A3A4"/>
          </p15:clr>
        </p15:guide>
        <p15:guide id="5" pos="363">
          <p15:clr>
            <a:srgbClr val="A4A3A4"/>
          </p15:clr>
        </p15:guide>
        <p15:guide id="6" pos="1691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5FA"/>
    <a:srgbClr val="CDD2DE"/>
    <a:srgbClr val="E3E9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402" autoAdjust="0"/>
    <p:restoredTop sz="96104" autoAdjust="0"/>
  </p:normalViewPr>
  <p:slideViewPr>
    <p:cSldViewPr snapToGrid="0" snapToObjects="1" showGuides="1">
      <p:cViewPr varScale="1">
        <p:scale>
          <a:sx n="41" d="100"/>
          <a:sy n="41" d="100"/>
        </p:scale>
        <p:origin x="1896" y="232"/>
      </p:cViewPr>
      <p:guideLst>
        <p:guide orient="horz" pos="1981"/>
        <p:guide orient="horz" pos="168"/>
        <p:guide orient="horz" pos="11821"/>
        <p:guide orient="horz"/>
        <p:guide pos="363"/>
        <p:guide pos="1691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notesMaster" Target="notesMasters/notesMaster1.xml"/><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s>
</file>

<file path=ppt/media/image1.png>
</file>

<file path=ppt/media/image2.png>
</file>

<file path=ppt/media/image3.jpeg>
</file>

<file path=ppt/media/image4.jpeg>
</file>

<file path=ppt/media/image5.png>
</file>

<file path=ppt/media/image6.png>
</file>

<file path=ppt/media/media1.tiff>
</file>

<file path=ppt/media/media2.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3/12/15</a:t>
            </a:fld>
            <a:endParaRPr lang="en-US" dirty="0"/>
          </a:p>
        </p:txBody>
      </p:sp>
      <p:sp>
        <p:nvSpPr>
          <p:cNvPr id="4" name="Slide Image Placeholder 3"/>
          <p:cNvSpPr>
            <a:spLocks noGrp="1" noRot="1" noChangeAspect="1"/>
          </p:cNvSpPr>
          <p:nvPr>
            <p:ph type="sldImg" idx="2"/>
          </p:nvPr>
        </p:nvSpPr>
        <p:spPr>
          <a:xfrm>
            <a:off x="979488" y="685800"/>
            <a:ext cx="48990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955874534"/>
      </p:ext>
    </p:extLst>
  </p:cSld>
  <p:clrMap bg1="lt1" tx1="dk1" bg2="lt2" tx2="dk2" accent1="accent1" accent2="accent2" accent3="accent3" accent4="accent4" accent5="accent5" accent6="accent6" hlink="hlink" folHlink="folHlink"/>
  <p:notesStyle>
    <a:lvl1pPr marL="0" algn="l" defTabSz="2507943" rtl="0" eaLnBrk="1" latinLnBrk="0" hangingPunct="1">
      <a:defRPr sz="3300" kern="1200">
        <a:solidFill>
          <a:schemeClr val="tx1"/>
        </a:solidFill>
        <a:latin typeface="+mn-lt"/>
        <a:ea typeface="+mn-ea"/>
        <a:cs typeface="+mn-cs"/>
      </a:defRPr>
    </a:lvl1pPr>
    <a:lvl2pPr marL="1253972" algn="l" defTabSz="2507943" rtl="0" eaLnBrk="1" latinLnBrk="0" hangingPunct="1">
      <a:defRPr sz="3300" kern="1200">
        <a:solidFill>
          <a:schemeClr val="tx1"/>
        </a:solidFill>
        <a:latin typeface="+mn-lt"/>
        <a:ea typeface="+mn-ea"/>
        <a:cs typeface="+mn-cs"/>
      </a:defRPr>
    </a:lvl2pPr>
    <a:lvl3pPr marL="2507943" algn="l" defTabSz="2507943" rtl="0" eaLnBrk="1" latinLnBrk="0" hangingPunct="1">
      <a:defRPr sz="3300" kern="1200">
        <a:solidFill>
          <a:schemeClr val="tx1"/>
        </a:solidFill>
        <a:latin typeface="+mn-lt"/>
        <a:ea typeface="+mn-ea"/>
        <a:cs typeface="+mn-cs"/>
      </a:defRPr>
    </a:lvl3pPr>
    <a:lvl4pPr marL="3761915" algn="l" defTabSz="2507943" rtl="0" eaLnBrk="1" latinLnBrk="0" hangingPunct="1">
      <a:defRPr sz="3300" kern="1200">
        <a:solidFill>
          <a:schemeClr val="tx1"/>
        </a:solidFill>
        <a:latin typeface="+mn-lt"/>
        <a:ea typeface="+mn-ea"/>
        <a:cs typeface="+mn-cs"/>
      </a:defRPr>
    </a:lvl4pPr>
    <a:lvl5pPr marL="5015886" algn="l" defTabSz="2507943" rtl="0" eaLnBrk="1" latinLnBrk="0" hangingPunct="1">
      <a:defRPr sz="3300" kern="1200">
        <a:solidFill>
          <a:schemeClr val="tx1"/>
        </a:solidFill>
        <a:latin typeface="+mn-lt"/>
        <a:ea typeface="+mn-ea"/>
        <a:cs typeface="+mn-cs"/>
      </a:defRPr>
    </a:lvl5pPr>
    <a:lvl6pPr marL="6269858" algn="l" defTabSz="2507943" rtl="0" eaLnBrk="1" latinLnBrk="0" hangingPunct="1">
      <a:defRPr sz="3300" kern="1200">
        <a:solidFill>
          <a:schemeClr val="tx1"/>
        </a:solidFill>
        <a:latin typeface="+mn-lt"/>
        <a:ea typeface="+mn-ea"/>
        <a:cs typeface="+mn-cs"/>
      </a:defRPr>
    </a:lvl6pPr>
    <a:lvl7pPr marL="7523830" algn="l" defTabSz="2507943" rtl="0" eaLnBrk="1" latinLnBrk="0" hangingPunct="1">
      <a:defRPr sz="3300" kern="1200">
        <a:solidFill>
          <a:schemeClr val="tx1"/>
        </a:solidFill>
        <a:latin typeface="+mn-lt"/>
        <a:ea typeface="+mn-ea"/>
        <a:cs typeface="+mn-cs"/>
      </a:defRPr>
    </a:lvl7pPr>
    <a:lvl8pPr marL="8777801" algn="l" defTabSz="2507943" rtl="0" eaLnBrk="1" latinLnBrk="0" hangingPunct="1">
      <a:defRPr sz="3300" kern="1200">
        <a:solidFill>
          <a:schemeClr val="tx1"/>
        </a:solidFill>
        <a:latin typeface="+mn-lt"/>
        <a:ea typeface="+mn-ea"/>
        <a:cs typeface="+mn-cs"/>
      </a:defRPr>
    </a:lvl8pPr>
    <a:lvl9pPr marL="10031773" algn="l" defTabSz="2507943" rtl="0" eaLnBrk="1" latinLnBrk="0" hangingPunct="1">
      <a:defRPr sz="3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65116" y="3622884"/>
            <a:ext cx="6285508"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565116" y="3170996"/>
            <a:ext cx="6280547" cy="413295"/>
          </a:xfrm>
          <a:prstGeom prst="rect">
            <a:avLst/>
          </a:prstGeom>
          <a:noFill/>
        </p:spPr>
        <p:txBody>
          <a:bodyPr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INTRODUCTION or ABSTRACT</a:t>
            </a:r>
            <a:endParaRPr lang="en-US" dirty="0"/>
          </a:p>
        </p:txBody>
      </p:sp>
      <p:sp>
        <p:nvSpPr>
          <p:cNvPr id="14" name="Picture Placeholder 13"/>
          <p:cNvSpPr>
            <a:spLocks noGrp="1"/>
          </p:cNvSpPr>
          <p:nvPr>
            <p:ph type="pic" sz="quarter" idx="15" hasCustomPrompt="1"/>
          </p:nvPr>
        </p:nvSpPr>
        <p:spPr>
          <a:xfrm>
            <a:off x="57150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18" name="Picture Placeholder 13"/>
          <p:cNvSpPr>
            <a:spLocks noGrp="1"/>
          </p:cNvSpPr>
          <p:nvPr>
            <p:ph type="pic" sz="quarter" idx="18" hasCustomPrompt="1"/>
          </p:nvPr>
        </p:nvSpPr>
        <p:spPr>
          <a:xfrm>
            <a:off x="2409825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20" name="Text Placeholder 5"/>
          <p:cNvSpPr>
            <a:spLocks noGrp="1"/>
          </p:cNvSpPr>
          <p:nvPr>
            <p:ph type="body" sz="quarter" idx="20" hasCustomPrompt="1"/>
          </p:nvPr>
        </p:nvSpPr>
        <p:spPr>
          <a:xfrm>
            <a:off x="565116" y="8298326"/>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OBJECTIVES</a:t>
            </a:r>
            <a:endParaRPr lang="en-US" dirty="0"/>
          </a:p>
        </p:txBody>
      </p:sp>
      <p:sp>
        <p:nvSpPr>
          <p:cNvPr id="21" name="Text Placeholder 3"/>
          <p:cNvSpPr>
            <a:spLocks noGrp="1"/>
          </p:cNvSpPr>
          <p:nvPr>
            <p:ph type="body" sz="quarter" idx="21" hasCustomPrompt="1"/>
          </p:nvPr>
        </p:nvSpPr>
        <p:spPr>
          <a:xfrm>
            <a:off x="7241978" y="3594190"/>
            <a:ext cx="6280546"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7232897" y="3170996"/>
            <a:ext cx="6280547" cy="413295"/>
          </a:xfrm>
          <a:prstGeom prst="rect">
            <a:avLst/>
          </a:prstGeom>
          <a:noFill/>
        </p:spPr>
        <p:txBody>
          <a:bodyPr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MATERIALS &amp; METHODS</a:t>
            </a:r>
            <a:endParaRPr lang="en-US" dirty="0"/>
          </a:p>
        </p:txBody>
      </p:sp>
      <p:sp>
        <p:nvSpPr>
          <p:cNvPr id="23" name="Text Placeholder 3"/>
          <p:cNvSpPr>
            <a:spLocks noGrp="1"/>
          </p:cNvSpPr>
          <p:nvPr>
            <p:ph type="body" sz="quarter" idx="23" hasCustomPrompt="1"/>
          </p:nvPr>
        </p:nvSpPr>
        <p:spPr>
          <a:xfrm>
            <a:off x="13911462" y="3598821"/>
            <a:ext cx="6280546"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3900678" y="3170996"/>
            <a:ext cx="6286500" cy="413295"/>
          </a:xfrm>
          <a:prstGeom prst="rect">
            <a:avLst/>
          </a:prstGeom>
          <a:noFill/>
        </p:spPr>
        <p:txBody>
          <a:bodyPr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RESULTS</a:t>
            </a:r>
            <a:endParaRPr lang="en-US" dirty="0"/>
          </a:p>
        </p:txBody>
      </p:sp>
      <p:sp>
        <p:nvSpPr>
          <p:cNvPr id="25" name="Text Placeholder 5"/>
          <p:cNvSpPr>
            <a:spLocks noGrp="1"/>
          </p:cNvSpPr>
          <p:nvPr>
            <p:ph type="body" sz="quarter" idx="25" hasCustomPrompt="1"/>
          </p:nvPr>
        </p:nvSpPr>
        <p:spPr>
          <a:xfrm>
            <a:off x="20574412" y="3170996"/>
            <a:ext cx="6279386"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20574412" y="3598821"/>
            <a:ext cx="6279386"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0574412" y="8333457"/>
            <a:ext cx="6279386"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20574412" y="8756651"/>
            <a:ext cx="6282531"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0574412" y="14987344"/>
            <a:ext cx="6279386"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(click to edit)  ACKNOWLEDGEMENTS</a:t>
            </a:r>
            <a:endParaRPr lang="en-US" dirty="0"/>
          </a:p>
        </p:txBody>
      </p:sp>
      <p:sp>
        <p:nvSpPr>
          <p:cNvPr id="30" name="Text Placeholder 3"/>
          <p:cNvSpPr>
            <a:spLocks noGrp="1"/>
          </p:cNvSpPr>
          <p:nvPr>
            <p:ph type="body" sz="quarter" idx="30" hasCustomPrompt="1"/>
          </p:nvPr>
        </p:nvSpPr>
        <p:spPr>
          <a:xfrm>
            <a:off x="20574412" y="15410538"/>
            <a:ext cx="6282531"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111" name="Text Placeholder 5"/>
          <p:cNvSpPr>
            <a:spLocks noGrp="1"/>
          </p:cNvSpPr>
          <p:nvPr>
            <p:ph type="body" sz="quarter" idx="95"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0" name="Text Placeholder 3"/>
          <p:cNvSpPr>
            <a:spLocks noGrp="1"/>
          </p:cNvSpPr>
          <p:nvPr>
            <p:ph type="body" sz="quarter" idx="96" hasCustomPrompt="1"/>
          </p:nvPr>
        </p:nvSpPr>
        <p:spPr>
          <a:xfrm>
            <a:off x="565116" y="8721738"/>
            <a:ext cx="6285508" cy="448461"/>
          </a:xfrm>
          <a:prstGeom prst="rect">
            <a:avLst/>
          </a:prstGeom>
        </p:spPr>
        <p:txBody>
          <a:bodyPr wrap="square" lIns="130622" tIns="130622" rIns="130622" bIns="130622">
            <a:spAutoFit/>
          </a:bodyPr>
          <a:lstStyle>
            <a:lvl1pPr marL="0" indent="0">
              <a:buNone/>
              <a:defRPr sz="12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103" name="Text Placeholder 3"/>
          <p:cNvSpPr>
            <a:spLocks noGrp="1"/>
          </p:cNvSpPr>
          <p:nvPr>
            <p:ph type="body" sz="quarter" idx="107"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1" name="Text Placeholder 3"/>
          <p:cNvSpPr>
            <a:spLocks noGrp="1"/>
          </p:cNvSpPr>
          <p:nvPr>
            <p:ph type="body" sz="quarter" idx="116"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2" name="Text Placeholder 3"/>
          <p:cNvSpPr>
            <a:spLocks noGrp="1"/>
          </p:cNvSpPr>
          <p:nvPr>
            <p:ph type="body" sz="quarter" idx="117"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3" name="Text Placeholder 3"/>
          <p:cNvSpPr>
            <a:spLocks noGrp="1"/>
          </p:cNvSpPr>
          <p:nvPr>
            <p:ph type="body" sz="quarter" idx="118"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4" name="Text Placeholder 3"/>
          <p:cNvSpPr>
            <a:spLocks noGrp="1"/>
          </p:cNvSpPr>
          <p:nvPr>
            <p:ph type="body" sz="quarter" idx="119"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5" name="Text Placeholder 3"/>
          <p:cNvSpPr>
            <a:spLocks noGrp="1"/>
          </p:cNvSpPr>
          <p:nvPr>
            <p:ph type="body" sz="quarter" idx="120"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6" name="Text Placeholder 3"/>
          <p:cNvSpPr>
            <a:spLocks noGrp="1"/>
          </p:cNvSpPr>
          <p:nvPr>
            <p:ph type="body" sz="quarter" idx="121"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7" name="Text Placeholder 3"/>
          <p:cNvSpPr>
            <a:spLocks noGrp="1"/>
          </p:cNvSpPr>
          <p:nvPr>
            <p:ph type="body" sz="quarter" idx="122"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8" name="Text Placeholder 3"/>
          <p:cNvSpPr>
            <a:spLocks noGrp="1"/>
          </p:cNvSpPr>
          <p:nvPr>
            <p:ph type="body" sz="quarter" idx="123"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59" name="Text Placeholder 3"/>
          <p:cNvSpPr>
            <a:spLocks noGrp="1"/>
          </p:cNvSpPr>
          <p:nvPr>
            <p:ph type="body" sz="quarter" idx="124"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61" name="Text Placeholder 3"/>
          <p:cNvSpPr>
            <a:spLocks noGrp="1"/>
          </p:cNvSpPr>
          <p:nvPr>
            <p:ph type="body" sz="quarter" idx="125" hasCustomPrompt="1"/>
          </p:nvPr>
        </p:nvSpPr>
        <p:spPr>
          <a:xfrm>
            <a:off x="-6498158" y="13817289"/>
            <a:ext cx="6285508" cy="448461"/>
          </a:xfrm>
          <a:prstGeom prst="rect">
            <a:avLst/>
          </a:prstGeom>
        </p:spPr>
        <p:txBody>
          <a:bodyPr wrap="square" lIns="130622" tIns="130622" rIns="130622" bIns="130622">
            <a:spAutoFit/>
          </a:bodyPr>
          <a:lstStyle>
            <a:lvl1pPr marL="0" indent="0">
              <a:buNone/>
              <a:defRPr sz="12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3" name="Picture Placeholder 13"/>
          <p:cNvSpPr>
            <a:spLocks noGrp="1"/>
          </p:cNvSpPr>
          <p:nvPr>
            <p:ph type="pic" sz="quarter" idx="11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4" name="Picture Placeholder 13"/>
          <p:cNvSpPr>
            <a:spLocks noGrp="1"/>
          </p:cNvSpPr>
          <p:nvPr>
            <p:ph type="pic" sz="quarter" idx="126"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5" name="Picture Placeholder 13"/>
          <p:cNvSpPr>
            <a:spLocks noGrp="1"/>
          </p:cNvSpPr>
          <p:nvPr>
            <p:ph type="pic" sz="quarter" idx="127"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6" name="Picture Placeholder 13"/>
          <p:cNvSpPr>
            <a:spLocks noGrp="1"/>
          </p:cNvSpPr>
          <p:nvPr>
            <p:ph type="pic" sz="quarter" idx="128"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7" name="Picture Placeholder 13"/>
          <p:cNvSpPr>
            <a:spLocks noGrp="1"/>
          </p:cNvSpPr>
          <p:nvPr>
            <p:ph type="pic" sz="quarter" idx="129"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9" name="Picture Placeholder 13"/>
          <p:cNvSpPr>
            <a:spLocks noGrp="1"/>
          </p:cNvSpPr>
          <p:nvPr>
            <p:ph type="pic" sz="quarter" idx="130"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2" name="Picture Placeholder 13"/>
          <p:cNvSpPr>
            <a:spLocks noGrp="1"/>
          </p:cNvSpPr>
          <p:nvPr>
            <p:ph type="pic" sz="quarter" idx="131"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5" name="Picture Placeholder 13"/>
          <p:cNvSpPr>
            <a:spLocks noGrp="1"/>
          </p:cNvSpPr>
          <p:nvPr>
            <p:ph type="pic" sz="quarter" idx="132"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8" name="Picture Placeholder 13"/>
          <p:cNvSpPr>
            <a:spLocks noGrp="1"/>
          </p:cNvSpPr>
          <p:nvPr>
            <p:ph type="pic" sz="quarter" idx="133"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12" name="Picture Placeholder 13"/>
          <p:cNvSpPr>
            <a:spLocks noGrp="1"/>
          </p:cNvSpPr>
          <p:nvPr>
            <p:ph type="pic" sz="quarter" idx="134"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21" name="Picture Placeholder 13"/>
          <p:cNvSpPr>
            <a:spLocks noGrp="1"/>
          </p:cNvSpPr>
          <p:nvPr>
            <p:ph type="pic" sz="quarter" idx="13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62" name="Text Placeholder 5"/>
          <p:cNvSpPr>
            <a:spLocks noGrp="1"/>
          </p:cNvSpPr>
          <p:nvPr>
            <p:ph type="body" sz="quarter" idx="136"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3" name="Text Placeholder 5"/>
          <p:cNvSpPr>
            <a:spLocks noGrp="1"/>
          </p:cNvSpPr>
          <p:nvPr>
            <p:ph type="body" sz="quarter" idx="137"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4" name="Text Placeholder 5"/>
          <p:cNvSpPr>
            <a:spLocks noGrp="1"/>
          </p:cNvSpPr>
          <p:nvPr>
            <p:ph type="body" sz="quarter" idx="138"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5" name="Text Placeholder 5"/>
          <p:cNvSpPr>
            <a:spLocks noGrp="1"/>
          </p:cNvSpPr>
          <p:nvPr>
            <p:ph type="body" sz="quarter" idx="139"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6" name="Text Placeholder 5"/>
          <p:cNvSpPr>
            <a:spLocks noGrp="1"/>
          </p:cNvSpPr>
          <p:nvPr>
            <p:ph type="body" sz="quarter" idx="140"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7" name="Text Placeholder 5"/>
          <p:cNvSpPr>
            <a:spLocks noGrp="1"/>
          </p:cNvSpPr>
          <p:nvPr>
            <p:ph type="body" sz="quarter" idx="141"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8" name="Text Placeholder 5"/>
          <p:cNvSpPr>
            <a:spLocks noGrp="1"/>
          </p:cNvSpPr>
          <p:nvPr>
            <p:ph type="body" sz="quarter" idx="142"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69" name="Text Placeholder 5"/>
          <p:cNvSpPr>
            <a:spLocks noGrp="1"/>
          </p:cNvSpPr>
          <p:nvPr>
            <p:ph type="body" sz="quarter" idx="143"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0" name="Text Placeholder 5"/>
          <p:cNvSpPr>
            <a:spLocks noGrp="1"/>
          </p:cNvSpPr>
          <p:nvPr>
            <p:ph type="body" sz="quarter" idx="144"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1" name="Text Placeholder 5"/>
          <p:cNvSpPr>
            <a:spLocks noGrp="1"/>
          </p:cNvSpPr>
          <p:nvPr>
            <p:ph type="body" sz="quarter" idx="145"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2" name="Text Placeholder 5"/>
          <p:cNvSpPr>
            <a:spLocks noGrp="1"/>
          </p:cNvSpPr>
          <p:nvPr>
            <p:ph type="body" sz="quarter" idx="146"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3" name="Text Placeholder 5"/>
          <p:cNvSpPr>
            <a:spLocks noGrp="1"/>
          </p:cNvSpPr>
          <p:nvPr>
            <p:ph type="body" sz="quarter" idx="147"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4" name="Text Placeholder 5"/>
          <p:cNvSpPr>
            <a:spLocks noGrp="1"/>
          </p:cNvSpPr>
          <p:nvPr>
            <p:ph type="body" sz="quarter" idx="148"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5" name="Text Placeholder 5"/>
          <p:cNvSpPr>
            <a:spLocks noGrp="1"/>
          </p:cNvSpPr>
          <p:nvPr>
            <p:ph type="body" sz="quarter" idx="149" hasCustomPrompt="1"/>
          </p:nvPr>
        </p:nvSpPr>
        <p:spPr>
          <a:xfrm>
            <a:off x="-6494189" y="11804407"/>
            <a:ext cx="6281539" cy="413295"/>
          </a:xfrm>
          <a:prstGeom prst="rect">
            <a:avLst/>
          </a:prstGeom>
          <a:noFill/>
        </p:spPr>
        <p:txBody>
          <a:bodyPr wrap="square" lIns="52249" tIns="52249" rIns="52249" bIns="52249" anchor="ctr" anchorCtr="0">
            <a:spAutoFit/>
          </a:bodyPr>
          <a:lstStyle>
            <a:lvl1pPr algn="ctr">
              <a:buNone/>
              <a:defRPr sz="2000" b="1" u="sng" baseline="0">
                <a:solidFill>
                  <a:schemeClr val="accent5">
                    <a:lumMod val="50000"/>
                  </a:schemeClr>
                </a:solidFill>
              </a:defRPr>
            </a:lvl1pPr>
          </a:lstStyle>
          <a:p>
            <a:pPr lvl="0"/>
            <a:r>
              <a:rPr lang="en-US" dirty="0" smtClean="0"/>
              <a:t>SECTION HEADER PLACEHOLDER</a:t>
            </a:r>
            <a:endParaRPr lang="en-US" dirty="0"/>
          </a:p>
        </p:txBody>
      </p:sp>
      <p:sp>
        <p:nvSpPr>
          <p:cNvPr id="76" name="Text Placeholder 76"/>
          <p:cNvSpPr>
            <a:spLocks noGrp="1"/>
          </p:cNvSpPr>
          <p:nvPr>
            <p:ph type="body" sz="quarter" idx="150" hasCustomPrompt="1"/>
          </p:nvPr>
        </p:nvSpPr>
        <p:spPr>
          <a:xfrm>
            <a:off x="3662362" y="1300596"/>
            <a:ext cx="20107276" cy="598230"/>
          </a:xfrm>
          <a:prstGeom prst="rect">
            <a:avLst/>
          </a:prstGeom>
        </p:spPr>
        <p:txBody>
          <a:bodyPr>
            <a:normAutofit/>
          </a:bodyPr>
          <a:lstStyle>
            <a:lvl1pPr algn="ctr">
              <a:buFontTx/>
              <a:buNone/>
              <a:defRPr sz="4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7" name="Text Placeholder 76"/>
          <p:cNvSpPr>
            <a:spLocks noGrp="1"/>
          </p:cNvSpPr>
          <p:nvPr>
            <p:ph type="body" sz="quarter" idx="184" hasCustomPrompt="1"/>
          </p:nvPr>
        </p:nvSpPr>
        <p:spPr>
          <a:xfrm>
            <a:off x="3662362" y="1972967"/>
            <a:ext cx="20107276" cy="634555"/>
          </a:xfrm>
          <a:prstGeom prst="rect">
            <a:avLst/>
          </a:prstGeom>
        </p:spPr>
        <p:txBody>
          <a:bodyPr>
            <a:normAutofit/>
          </a:bodyPr>
          <a:lstStyle>
            <a:lvl1pPr algn="ctr">
              <a:buFontTx/>
              <a:buNone/>
              <a:defRPr sz="32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8" name="Text Placeholder 76"/>
          <p:cNvSpPr>
            <a:spLocks noGrp="1"/>
          </p:cNvSpPr>
          <p:nvPr>
            <p:ph type="body" sz="quarter" idx="185" hasCustomPrompt="1"/>
          </p:nvPr>
        </p:nvSpPr>
        <p:spPr>
          <a:xfrm>
            <a:off x="3662362" y="430098"/>
            <a:ext cx="20107276" cy="834414"/>
          </a:xfrm>
          <a:prstGeom prst="rect">
            <a:avLst/>
          </a:prstGeom>
        </p:spPr>
        <p:txBody>
          <a:bodyPr>
            <a:normAutofit/>
          </a:bodyPr>
          <a:lstStyle>
            <a:lvl1pPr algn="ctr">
              <a:buFontTx/>
              <a:buNone/>
              <a:defRPr sz="6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89179" y="3574758"/>
            <a:ext cx="8494548"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589179" y="3143870"/>
            <a:ext cx="8483204"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589179" y="10521359"/>
            <a:ext cx="8495540"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0" name="Text Placeholder 5"/>
          <p:cNvSpPr>
            <a:spLocks noGrp="1"/>
          </p:cNvSpPr>
          <p:nvPr>
            <p:ph type="body" sz="quarter" idx="20" hasCustomPrompt="1"/>
          </p:nvPr>
        </p:nvSpPr>
        <p:spPr>
          <a:xfrm>
            <a:off x="589179" y="10058401"/>
            <a:ext cx="8483203"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9471423" y="12427411"/>
            <a:ext cx="8482209"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9471423" y="12001154"/>
            <a:ext cx="848220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9476384" y="3579388"/>
            <a:ext cx="8482209"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9471422" y="3143870"/>
            <a:ext cx="8487172"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18372338" y="3143870"/>
            <a:ext cx="8485018"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18372338" y="3574758"/>
            <a:ext cx="8485018"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18372338" y="10039671"/>
            <a:ext cx="8485018"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18370766" y="10470559"/>
            <a:ext cx="8488163"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18372338" y="14979650"/>
            <a:ext cx="8485018"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18370766" y="15410538"/>
            <a:ext cx="8488163" cy="448461"/>
          </a:xfrm>
          <a:prstGeom prst="rect">
            <a:avLst/>
          </a:prstGeom>
        </p:spPr>
        <p:txBody>
          <a:bodyPr wrap="square" lIns="130622" tIns="130622" rIns="130622" bIns="130622">
            <a:spAutoFit/>
          </a:bodyPr>
          <a:lstStyle>
            <a:lvl1pPr marL="195933" indent="-195933">
              <a:buNone/>
              <a:defRPr sz="120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Type in or paste your text here</a:t>
            </a:r>
            <a:endParaRPr lang="en-US" dirty="0"/>
          </a:p>
        </p:txBody>
      </p:sp>
      <p:sp>
        <p:nvSpPr>
          <p:cNvPr id="60" name="Text Placeholder 5"/>
          <p:cNvSpPr>
            <a:spLocks noGrp="1"/>
          </p:cNvSpPr>
          <p:nvPr>
            <p:ph type="body" sz="quarter" idx="95"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61" name="Text Placeholder 3"/>
          <p:cNvSpPr>
            <a:spLocks noGrp="1"/>
          </p:cNvSpPr>
          <p:nvPr>
            <p:ph type="body" sz="quarter" idx="107"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63" name="Text Placeholder 3"/>
          <p:cNvSpPr>
            <a:spLocks noGrp="1"/>
          </p:cNvSpPr>
          <p:nvPr>
            <p:ph type="body" sz="quarter" idx="116"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66" name="Text Placeholder 3"/>
          <p:cNvSpPr>
            <a:spLocks noGrp="1"/>
          </p:cNvSpPr>
          <p:nvPr>
            <p:ph type="body" sz="quarter" idx="117"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69" name="Text Placeholder 3"/>
          <p:cNvSpPr>
            <a:spLocks noGrp="1"/>
          </p:cNvSpPr>
          <p:nvPr>
            <p:ph type="body" sz="quarter" idx="118"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2" name="Text Placeholder 3"/>
          <p:cNvSpPr>
            <a:spLocks noGrp="1"/>
          </p:cNvSpPr>
          <p:nvPr>
            <p:ph type="body" sz="quarter" idx="119"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5" name="Text Placeholder 3"/>
          <p:cNvSpPr>
            <a:spLocks noGrp="1"/>
          </p:cNvSpPr>
          <p:nvPr>
            <p:ph type="body" sz="quarter" idx="120"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7" name="Text Placeholder 3"/>
          <p:cNvSpPr>
            <a:spLocks noGrp="1"/>
          </p:cNvSpPr>
          <p:nvPr>
            <p:ph type="body" sz="quarter" idx="121"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8" name="Text Placeholder 3"/>
          <p:cNvSpPr>
            <a:spLocks noGrp="1"/>
          </p:cNvSpPr>
          <p:nvPr>
            <p:ph type="body" sz="quarter" idx="122"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9" name="Text Placeholder 3"/>
          <p:cNvSpPr>
            <a:spLocks noGrp="1"/>
          </p:cNvSpPr>
          <p:nvPr>
            <p:ph type="body" sz="quarter" idx="123"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0" name="Text Placeholder 3"/>
          <p:cNvSpPr>
            <a:spLocks noGrp="1"/>
          </p:cNvSpPr>
          <p:nvPr>
            <p:ph type="body" sz="quarter" idx="124"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1" name="Text Placeholder 3"/>
          <p:cNvSpPr>
            <a:spLocks noGrp="1"/>
          </p:cNvSpPr>
          <p:nvPr>
            <p:ph type="body" sz="quarter" idx="125" hasCustomPrompt="1"/>
          </p:nvPr>
        </p:nvSpPr>
        <p:spPr>
          <a:xfrm>
            <a:off x="-6498158" y="13769163"/>
            <a:ext cx="6285508" cy="448461"/>
          </a:xfrm>
          <a:prstGeom prst="rect">
            <a:avLst/>
          </a:prstGeom>
        </p:spPr>
        <p:txBody>
          <a:bodyPr wrap="square" lIns="130622" tIns="130622" rIns="130622" bIns="130622">
            <a:spAutoFit/>
          </a:bodyPr>
          <a:lstStyle>
            <a:lvl1pPr marL="0" indent="0">
              <a:buNone/>
              <a:defRPr sz="1200" baseline="0">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2" name="Picture Placeholder 13"/>
          <p:cNvSpPr>
            <a:spLocks noGrp="1"/>
          </p:cNvSpPr>
          <p:nvPr>
            <p:ph type="pic" sz="quarter" idx="11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3" name="Picture Placeholder 13"/>
          <p:cNvSpPr>
            <a:spLocks noGrp="1"/>
          </p:cNvSpPr>
          <p:nvPr>
            <p:ph type="pic" sz="quarter" idx="126"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4" name="Picture Placeholder 13"/>
          <p:cNvSpPr>
            <a:spLocks noGrp="1"/>
          </p:cNvSpPr>
          <p:nvPr>
            <p:ph type="pic" sz="quarter" idx="127"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5" name="Picture Placeholder 13"/>
          <p:cNvSpPr>
            <a:spLocks noGrp="1"/>
          </p:cNvSpPr>
          <p:nvPr>
            <p:ph type="pic" sz="quarter" idx="128"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6" name="Picture Placeholder 13"/>
          <p:cNvSpPr>
            <a:spLocks noGrp="1"/>
          </p:cNvSpPr>
          <p:nvPr>
            <p:ph type="pic" sz="quarter" idx="129"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7" name="Picture Placeholder 13"/>
          <p:cNvSpPr>
            <a:spLocks noGrp="1"/>
          </p:cNvSpPr>
          <p:nvPr>
            <p:ph type="pic" sz="quarter" idx="130"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8" name="Picture Placeholder 13"/>
          <p:cNvSpPr>
            <a:spLocks noGrp="1"/>
          </p:cNvSpPr>
          <p:nvPr>
            <p:ph type="pic" sz="quarter" idx="131"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89" name="Picture Placeholder 13"/>
          <p:cNvSpPr>
            <a:spLocks noGrp="1"/>
          </p:cNvSpPr>
          <p:nvPr>
            <p:ph type="pic" sz="quarter" idx="132"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0" name="Picture Placeholder 13"/>
          <p:cNvSpPr>
            <a:spLocks noGrp="1"/>
          </p:cNvSpPr>
          <p:nvPr>
            <p:ph type="pic" sz="quarter" idx="133"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1" name="Picture Placeholder 13"/>
          <p:cNvSpPr>
            <a:spLocks noGrp="1"/>
          </p:cNvSpPr>
          <p:nvPr>
            <p:ph type="pic" sz="quarter" idx="134"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2" name="Picture Placeholder 13"/>
          <p:cNvSpPr>
            <a:spLocks noGrp="1"/>
          </p:cNvSpPr>
          <p:nvPr>
            <p:ph type="pic" sz="quarter" idx="13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93" name="Text Placeholder 5"/>
          <p:cNvSpPr>
            <a:spLocks noGrp="1"/>
          </p:cNvSpPr>
          <p:nvPr>
            <p:ph type="body" sz="quarter" idx="136"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4" name="Text Placeholder 5"/>
          <p:cNvSpPr>
            <a:spLocks noGrp="1"/>
          </p:cNvSpPr>
          <p:nvPr>
            <p:ph type="body" sz="quarter" idx="137"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5" name="Text Placeholder 5"/>
          <p:cNvSpPr>
            <a:spLocks noGrp="1"/>
          </p:cNvSpPr>
          <p:nvPr>
            <p:ph type="body" sz="quarter" idx="138"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6" name="Text Placeholder 5"/>
          <p:cNvSpPr>
            <a:spLocks noGrp="1"/>
          </p:cNvSpPr>
          <p:nvPr>
            <p:ph type="body" sz="quarter" idx="139"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7" name="Text Placeholder 5"/>
          <p:cNvSpPr>
            <a:spLocks noGrp="1"/>
          </p:cNvSpPr>
          <p:nvPr>
            <p:ph type="body" sz="quarter" idx="140"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8" name="Text Placeholder 5"/>
          <p:cNvSpPr>
            <a:spLocks noGrp="1"/>
          </p:cNvSpPr>
          <p:nvPr>
            <p:ph type="body" sz="quarter" idx="141"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99" name="Text Placeholder 5"/>
          <p:cNvSpPr>
            <a:spLocks noGrp="1"/>
          </p:cNvSpPr>
          <p:nvPr>
            <p:ph type="body" sz="quarter" idx="142"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00" name="Text Placeholder 5"/>
          <p:cNvSpPr>
            <a:spLocks noGrp="1"/>
          </p:cNvSpPr>
          <p:nvPr>
            <p:ph type="body" sz="quarter" idx="143"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01" name="Text Placeholder 5"/>
          <p:cNvSpPr>
            <a:spLocks noGrp="1"/>
          </p:cNvSpPr>
          <p:nvPr>
            <p:ph type="body" sz="quarter" idx="144"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02" name="Text Placeholder 5"/>
          <p:cNvSpPr>
            <a:spLocks noGrp="1"/>
          </p:cNvSpPr>
          <p:nvPr>
            <p:ph type="body" sz="quarter" idx="145"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03" name="Text Placeholder 5"/>
          <p:cNvSpPr>
            <a:spLocks noGrp="1"/>
          </p:cNvSpPr>
          <p:nvPr>
            <p:ph type="body" sz="quarter" idx="146"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04" name="Text Placeholder 5"/>
          <p:cNvSpPr>
            <a:spLocks noGrp="1"/>
          </p:cNvSpPr>
          <p:nvPr>
            <p:ph type="body" sz="quarter" idx="147"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2" name="Text Placeholder 5"/>
          <p:cNvSpPr>
            <a:spLocks noGrp="1"/>
          </p:cNvSpPr>
          <p:nvPr>
            <p:ph type="body" sz="quarter" idx="148"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3" name="Text Placeholder 5"/>
          <p:cNvSpPr>
            <a:spLocks noGrp="1"/>
          </p:cNvSpPr>
          <p:nvPr>
            <p:ph type="body" sz="quarter" idx="149"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67" name="Picture Placeholder 13"/>
          <p:cNvSpPr>
            <a:spLocks noGrp="1"/>
          </p:cNvSpPr>
          <p:nvPr>
            <p:ph type="pic" sz="quarter" idx="15" hasCustomPrompt="1"/>
          </p:nvPr>
        </p:nvSpPr>
        <p:spPr>
          <a:xfrm>
            <a:off x="57150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68" name="Picture Placeholder 13"/>
          <p:cNvSpPr>
            <a:spLocks noGrp="1"/>
          </p:cNvSpPr>
          <p:nvPr>
            <p:ph type="pic" sz="quarter" idx="18" hasCustomPrompt="1"/>
          </p:nvPr>
        </p:nvSpPr>
        <p:spPr>
          <a:xfrm>
            <a:off x="2409825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70" name="Text Placeholder 76"/>
          <p:cNvSpPr>
            <a:spLocks noGrp="1"/>
          </p:cNvSpPr>
          <p:nvPr>
            <p:ph type="body" sz="quarter" idx="150" hasCustomPrompt="1"/>
          </p:nvPr>
        </p:nvSpPr>
        <p:spPr>
          <a:xfrm>
            <a:off x="3662362" y="1300596"/>
            <a:ext cx="20107276" cy="598230"/>
          </a:xfrm>
          <a:prstGeom prst="rect">
            <a:avLst/>
          </a:prstGeom>
        </p:spPr>
        <p:txBody>
          <a:bodyPr>
            <a:normAutofit/>
          </a:bodyPr>
          <a:lstStyle>
            <a:lvl1pPr algn="ctr">
              <a:buFontTx/>
              <a:buNone/>
              <a:defRPr sz="4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1" name="Text Placeholder 76"/>
          <p:cNvSpPr>
            <a:spLocks noGrp="1"/>
          </p:cNvSpPr>
          <p:nvPr>
            <p:ph type="body" sz="quarter" idx="184" hasCustomPrompt="1"/>
          </p:nvPr>
        </p:nvSpPr>
        <p:spPr>
          <a:xfrm>
            <a:off x="3662362" y="1972967"/>
            <a:ext cx="20107276" cy="634555"/>
          </a:xfrm>
          <a:prstGeom prst="rect">
            <a:avLst/>
          </a:prstGeom>
        </p:spPr>
        <p:txBody>
          <a:bodyPr>
            <a:normAutofit/>
          </a:bodyPr>
          <a:lstStyle>
            <a:lvl1pPr algn="ctr">
              <a:buFontTx/>
              <a:buNone/>
              <a:defRPr sz="32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3" name="Text Placeholder 76"/>
          <p:cNvSpPr>
            <a:spLocks noGrp="1"/>
          </p:cNvSpPr>
          <p:nvPr>
            <p:ph type="body" sz="quarter" idx="185" hasCustomPrompt="1"/>
          </p:nvPr>
        </p:nvSpPr>
        <p:spPr>
          <a:xfrm>
            <a:off x="3662362" y="430098"/>
            <a:ext cx="20107276" cy="834414"/>
          </a:xfrm>
          <a:prstGeom prst="rect">
            <a:avLst/>
          </a:prstGeom>
        </p:spPr>
        <p:txBody>
          <a:bodyPr>
            <a:normAutofit/>
          </a:bodyPr>
          <a:lstStyle>
            <a:lvl1pPr algn="ctr">
              <a:buFontTx/>
              <a:buNone/>
              <a:defRPr sz="6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65116" y="3502569"/>
            <a:ext cx="6285508"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576462" y="3071681"/>
            <a:ext cx="6280547" cy="428684"/>
          </a:xfrm>
          <a:prstGeom prst="rect">
            <a:avLst/>
          </a:prstGeom>
          <a:noFill/>
        </p:spPr>
        <p:txBody>
          <a:bodyPr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564124" y="8702790"/>
            <a:ext cx="6286500"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576461" y="8290632"/>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7241977" y="3497938"/>
            <a:ext cx="12950030"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7241978" y="3071681"/>
            <a:ext cx="12950031"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7241978" y="12724489"/>
            <a:ext cx="12950031"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7241977" y="12293601"/>
            <a:ext cx="12950031"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0574412" y="3071681"/>
            <a:ext cx="6279386"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0574412" y="3502569"/>
            <a:ext cx="6279386"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20574412" y="8325763"/>
            <a:ext cx="6279386"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0574412" y="8756651"/>
            <a:ext cx="6282531"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20574412" y="14979650"/>
            <a:ext cx="6279386"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0574412" y="15410538"/>
            <a:ext cx="6282531" cy="479239"/>
          </a:xfrm>
          <a:prstGeom prst="rect">
            <a:avLst/>
          </a:prstGeom>
        </p:spPr>
        <p:txBody>
          <a:bodyPr wrap="square" lIns="130622" tIns="130622" rIns="130622" bIns="130622">
            <a:spAutoFit/>
          </a:bodyPr>
          <a:lstStyle>
            <a:lvl1pPr marL="195933" indent="-195933">
              <a:buNone/>
              <a:defRPr sz="140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Enter your text here</a:t>
            </a:r>
            <a:endParaRPr lang="en-US" dirty="0"/>
          </a:p>
        </p:txBody>
      </p:sp>
      <p:sp>
        <p:nvSpPr>
          <p:cNvPr id="58" name="Text Placeholder 5"/>
          <p:cNvSpPr>
            <a:spLocks noGrp="1"/>
          </p:cNvSpPr>
          <p:nvPr>
            <p:ph type="body" sz="quarter" idx="95"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59" name="Text Placeholder 3"/>
          <p:cNvSpPr>
            <a:spLocks noGrp="1"/>
          </p:cNvSpPr>
          <p:nvPr>
            <p:ph type="body" sz="quarter" idx="107"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70" name="Text Placeholder 3"/>
          <p:cNvSpPr>
            <a:spLocks noGrp="1"/>
          </p:cNvSpPr>
          <p:nvPr>
            <p:ph type="body" sz="quarter" idx="116"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1" name="Text Placeholder 3"/>
          <p:cNvSpPr>
            <a:spLocks noGrp="1"/>
          </p:cNvSpPr>
          <p:nvPr>
            <p:ph type="body" sz="quarter" idx="117"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2" name="Text Placeholder 3"/>
          <p:cNvSpPr>
            <a:spLocks noGrp="1"/>
          </p:cNvSpPr>
          <p:nvPr>
            <p:ph type="body" sz="quarter" idx="118"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3" name="Text Placeholder 3"/>
          <p:cNvSpPr>
            <a:spLocks noGrp="1"/>
          </p:cNvSpPr>
          <p:nvPr>
            <p:ph type="body" sz="quarter" idx="119"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4" name="Text Placeholder 3"/>
          <p:cNvSpPr>
            <a:spLocks noGrp="1"/>
          </p:cNvSpPr>
          <p:nvPr>
            <p:ph type="body" sz="quarter" idx="120"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5" name="Text Placeholder 3"/>
          <p:cNvSpPr>
            <a:spLocks noGrp="1"/>
          </p:cNvSpPr>
          <p:nvPr>
            <p:ph type="body" sz="quarter" idx="121"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6" name="Text Placeholder 3"/>
          <p:cNvSpPr>
            <a:spLocks noGrp="1"/>
          </p:cNvSpPr>
          <p:nvPr>
            <p:ph type="body" sz="quarter" idx="122"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7" name="Text Placeholder 3"/>
          <p:cNvSpPr>
            <a:spLocks noGrp="1"/>
          </p:cNvSpPr>
          <p:nvPr>
            <p:ph type="body" sz="quarter" idx="123"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8" name="Text Placeholder 3"/>
          <p:cNvSpPr>
            <a:spLocks noGrp="1"/>
          </p:cNvSpPr>
          <p:nvPr>
            <p:ph type="body" sz="quarter" idx="124"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89" name="Text Placeholder 3"/>
          <p:cNvSpPr>
            <a:spLocks noGrp="1"/>
          </p:cNvSpPr>
          <p:nvPr>
            <p:ph type="body" sz="quarter" idx="125" hasCustomPrompt="1"/>
          </p:nvPr>
        </p:nvSpPr>
        <p:spPr>
          <a:xfrm>
            <a:off x="-6498158" y="13769163"/>
            <a:ext cx="6285508" cy="479239"/>
          </a:xfrm>
          <a:prstGeom prst="rect">
            <a:avLst/>
          </a:prstGeom>
        </p:spPr>
        <p:txBody>
          <a:bodyPr wrap="square" lIns="130622" tIns="130622" rIns="130622" bIns="130622">
            <a:spAutoFit/>
          </a:bodyPr>
          <a:lstStyle>
            <a:lvl1pPr marL="0" indent="0">
              <a:buNone/>
              <a:defRPr sz="1400" baseline="0">
                <a:solidFill>
                  <a:schemeClr val="accent5">
                    <a:lumMod val="50000"/>
                  </a:schemeClr>
                </a:solidFill>
                <a:latin typeface="Trebuchet MS" pitchFamily="34" charset="0"/>
              </a:defRPr>
            </a:lvl1pPr>
            <a:lvl2pPr marL="849043" indent="-326555">
              <a:defRPr sz="1400">
                <a:latin typeface="Trebuchet MS" pitchFamily="34" charset="0"/>
              </a:defRPr>
            </a:lvl2pPr>
            <a:lvl3pPr marL="1175598" indent="-326555">
              <a:defRPr sz="1400">
                <a:latin typeface="Trebuchet MS" pitchFamily="34" charset="0"/>
              </a:defRPr>
            </a:lvl3pPr>
            <a:lvl4pPr marL="1534809" indent="-359211">
              <a:defRPr sz="1400">
                <a:latin typeface="Trebuchet MS" pitchFamily="34" charset="0"/>
              </a:defRPr>
            </a:lvl4pPr>
            <a:lvl5pPr marL="1796053" indent="-261244">
              <a:defRPr sz="1400">
                <a:latin typeface="Trebuchet MS" pitchFamily="34" charset="0"/>
              </a:defRPr>
            </a:lvl5pPr>
          </a:lstStyle>
          <a:p>
            <a:pPr lvl="0"/>
            <a:r>
              <a:rPr lang="en-US" dirty="0" smtClean="0"/>
              <a:t>TEXT PLACEHOLDER</a:t>
            </a:r>
            <a:endParaRPr lang="en-US" dirty="0"/>
          </a:p>
        </p:txBody>
      </p:sp>
      <p:sp>
        <p:nvSpPr>
          <p:cNvPr id="90" name="Picture Placeholder 13"/>
          <p:cNvSpPr>
            <a:spLocks noGrp="1"/>
          </p:cNvSpPr>
          <p:nvPr>
            <p:ph type="pic" sz="quarter" idx="11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2" name="Picture Placeholder 13"/>
          <p:cNvSpPr>
            <a:spLocks noGrp="1"/>
          </p:cNvSpPr>
          <p:nvPr>
            <p:ph type="pic" sz="quarter" idx="126"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3" name="Picture Placeholder 13"/>
          <p:cNvSpPr>
            <a:spLocks noGrp="1"/>
          </p:cNvSpPr>
          <p:nvPr>
            <p:ph type="pic" sz="quarter" idx="127"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4" name="Picture Placeholder 13"/>
          <p:cNvSpPr>
            <a:spLocks noGrp="1"/>
          </p:cNvSpPr>
          <p:nvPr>
            <p:ph type="pic" sz="quarter" idx="128"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5" name="Picture Placeholder 13"/>
          <p:cNvSpPr>
            <a:spLocks noGrp="1"/>
          </p:cNvSpPr>
          <p:nvPr>
            <p:ph type="pic" sz="quarter" idx="129"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6" name="Picture Placeholder 13"/>
          <p:cNvSpPr>
            <a:spLocks noGrp="1"/>
          </p:cNvSpPr>
          <p:nvPr>
            <p:ph type="pic" sz="quarter" idx="130"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7" name="Picture Placeholder 13"/>
          <p:cNvSpPr>
            <a:spLocks noGrp="1"/>
          </p:cNvSpPr>
          <p:nvPr>
            <p:ph type="pic" sz="quarter" idx="131"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8" name="Picture Placeholder 13"/>
          <p:cNvSpPr>
            <a:spLocks noGrp="1"/>
          </p:cNvSpPr>
          <p:nvPr>
            <p:ph type="pic" sz="quarter" idx="132"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09" name="Picture Placeholder 13"/>
          <p:cNvSpPr>
            <a:spLocks noGrp="1"/>
          </p:cNvSpPr>
          <p:nvPr>
            <p:ph type="pic" sz="quarter" idx="133"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10" name="Picture Placeholder 13"/>
          <p:cNvSpPr>
            <a:spLocks noGrp="1"/>
          </p:cNvSpPr>
          <p:nvPr>
            <p:ph type="pic" sz="quarter" idx="134"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11" name="Picture Placeholder 13"/>
          <p:cNvSpPr>
            <a:spLocks noGrp="1"/>
          </p:cNvSpPr>
          <p:nvPr>
            <p:ph type="pic" sz="quarter" idx="135" hasCustomPrompt="1"/>
          </p:nvPr>
        </p:nvSpPr>
        <p:spPr>
          <a:xfrm>
            <a:off x="-5261877" y="14699338"/>
            <a:ext cx="3949156" cy="3030882"/>
          </a:xfrm>
          <a:prstGeom prst="rect">
            <a:avLst/>
          </a:prstGeom>
          <a:solidFill>
            <a:schemeClr val="bg2"/>
          </a:solidFill>
          <a:ln>
            <a:solidFill>
              <a:schemeClr val="tx2"/>
            </a:solidFill>
          </a:ln>
          <a:effectLst/>
        </p:spPr>
        <p:txBody>
          <a:bodyPr lIns="52249" tIns="26124" rIns="52249" bIns="26124" anchor="ctr"/>
          <a:lstStyle>
            <a:lvl1pPr marL="0" indent="0" algn="ctr">
              <a:buNone/>
              <a:defRPr sz="2300" b="0" baseline="0">
                <a:solidFill>
                  <a:schemeClr val="tx2"/>
                </a:solidFill>
              </a:defRPr>
            </a:lvl1pPr>
          </a:lstStyle>
          <a:p>
            <a:r>
              <a:rPr lang="en-US" dirty="0" smtClean="0"/>
              <a:t>PICTURE PLACEHOLDER</a:t>
            </a:r>
            <a:endParaRPr lang="en-US" dirty="0"/>
          </a:p>
        </p:txBody>
      </p:sp>
      <p:sp>
        <p:nvSpPr>
          <p:cNvPr id="112" name="Text Placeholder 5"/>
          <p:cNvSpPr>
            <a:spLocks noGrp="1"/>
          </p:cNvSpPr>
          <p:nvPr>
            <p:ph type="body" sz="quarter" idx="136"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3" name="Text Placeholder 5"/>
          <p:cNvSpPr>
            <a:spLocks noGrp="1"/>
          </p:cNvSpPr>
          <p:nvPr>
            <p:ph type="body" sz="quarter" idx="137"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4" name="Text Placeholder 5"/>
          <p:cNvSpPr>
            <a:spLocks noGrp="1"/>
          </p:cNvSpPr>
          <p:nvPr>
            <p:ph type="body" sz="quarter" idx="138"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5" name="Text Placeholder 5"/>
          <p:cNvSpPr>
            <a:spLocks noGrp="1"/>
          </p:cNvSpPr>
          <p:nvPr>
            <p:ph type="body" sz="quarter" idx="139"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6" name="Text Placeholder 5"/>
          <p:cNvSpPr>
            <a:spLocks noGrp="1"/>
          </p:cNvSpPr>
          <p:nvPr>
            <p:ph type="body" sz="quarter" idx="140"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7" name="Text Placeholder 5"/>
          <p:cNvSpPr>
            <a:spLocks noGrp="1"/>
          </p:cNvSpPr>
          <p:nvPr>
            <p:ph type="body" sz="quarter" idx="141"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8" name="Text Placeholder 5"/>
          <p:cNvSpPr>
            <a:spLocks noGrp="1"/>
          </p:cNvSpPr>
          <p:nvPr>
            <p:ph type="body" sz="quarter" idx="142"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19" name="Text Placeholder 5"/>
          <p:cNvSpPr>
            <a:spLocks noGrp="1"/>
          </p:cNvSpPr>
          <p:nvPr>
            <p:ph type="body" sz="quarter" idx="143"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26" name="Text Placeholder 5"/>
          <p:cNvSpPr>
            <a:spLocks noGrp="1"/>
          </p:cNvSpPr>
          <p:nvPr>
            <p:ph type="body" sz="quarter" idx="144"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27" name="Text Placeholder 5"/>
          <p:cNvSpPr>
            <a:spLocks noGrp="1"/>
          </p:cNvSpPr>
          <p:nvPr>
            <p:ph type="body" sz="quarter" idx="145"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28" name="Text Placeholder 5"/>
          <p:cNvSpPr>
            <a:spLocks noGrp="1"/>
          </p:cNvSpPr>
          <p:nvPr>
            <p:ph type="body" sz="quarter" idx="146"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29" name="Text Placeholder 5"/>
          <p:cNvSpPr>
            <a:spLocks noGrp="1"/>
          </p:cNvSpPr>
          <p:nvPr>
            <p:ph type="body" sz="quarter" idx="147"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30" name="Text Placeholder 5"/>
          <p:cNvSpPr>
            <a:spLocks noGrp="1"/>
          </p:cNvSpPr>
          <p:nvPr>
            <p:ph type="body" sz="quarter" idx="148"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131" name="Text Placeholder 5"/>
          <p:cNvSpPr>
            <a:spLocks noGrp="1"/>
          </p:cNvSpPr>
          <p:nvPr>
            <p:ph type="body" sz="quarter" idx="149" hasCustomPrompt="1"/>
          </p:nvPr>
        </p:nvSpPr>
        <p:spPr>
          <a:xfrm>
            <a:off x="-6494189" y="11796713"/>
            <a:ext cx="6281539" cy="428684"/>
          </a:xfrm>
          <a:prstGeom prst="rect">
            <a:avLst/>
          </a:prstGeom>
          <a:noFill/>
        </p:spPr>
        <p:txBody>
          <a:bodyPr wrap="square" lIns="52249" tIns="52249" rIns="52249" bIns="52249" anchor="ctr" anchorCtr="0">
            <a:spAutoFit/>
          </a:bodyPr>
          <a:lstStyle>
            <a:lvl1pPr algn="ctr">
              <a:buNone/>
              <a:defRPr sz="2100" b="1" u="sng" baseline="0">
                <a:solidFill>
                  <a:schemeClr val="accent5">
                    <a:lumMod val="50000"/>
                  </a:schemeClr>
                </a:solidFill>
              </a:defRPr>
            </a:lvl1pPr>
          </a:lstStyle>
          <a:p>
            <a:pPr lvl="0"/>
            <a:r>
              <a:rPr lang="en-US" dirty="0" smtClean="0"/>
              <a:t>SECTION HEADER PLACEHOLDER</a:t>
            </a:r>
            <a:endParaRPr lang="en-US" dirty="0"/>
          </a:p>
        </p:txBody>
      </p:sp>
      <p:sp>
        <p:nvSpPr>
          <p:cNvPr id="65" name="Picture Placeholder 13"/>
          <p:cNvSpPr>
            <a:spLocks noGrp="1"/>
          </p:cNvSpPr>
          <p:nvPr>
            <p:ph type="pic" sz="quarter" idx="15" hasCustomPrompt="1"/>
          </p:nvPr>
        </p:nvSpPr>
        <p:spPr>
          <a:xfrm>
            <a:off x="57150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66" name="Picture Placeholder 13"/>
          <p:cNvSpPr>
            <a:spLocks noGrp="1"/>
          </p:cNvSpPr>
          <p:nvPr>
            <p:ph type="pic" sz="quarter" idx="18" hasCustomPrompt="1"/>
          </p:nvPr>
        </p:nvSpPr>
        <p:spPr>
          <a:xfrm>
            <a:off x="24098250" y="666750"/>
            <a:ext cx="2762250" cy="1466850"/>
          </a:xfrm>
          <a:prstGeom prst="rect">
            <a:avLst/>
          </a:prstGeom>
        </p:spPr>
        <p:txBody>
          <a:bodyPr lIns="52249" tIns="26124" rIns="52249" bIns="26124" anchor="ctr"/>
          <a:lstStyle>
            <a:lvl1pPr algn="ctr">
              <a:buNone/>
              <a:defRPr sz="2300">
                <a:solidFill>
                  <a:schemeClr val="bg1"/>
                </a:solidFill>
              </a:defRPr>
            </a:lvl1pPr>
          </a:lstStyle>
          <a:p>
            <a:r>
              <a:rPr lang="en-US" dirty="0" smtClean="0"/>
              <a:t>LOGO</a:t>
            </a:r>
            <a:endParaRPr lang="en-US" dirty="0"/>
          </a:p>
        </p:txBody>
      </p:sp>
      <p:sp>
        <p:nvSpPr>
          <p:cNvPr id="67" name="Text Placeholder 76"/>
          <p:cNvSpPr>
            <a:spLocks noGrp="1"/>
          </p:cNvSpPr>
          <p:nvPr>
            <p:ph type="body" sz="quarter" idx="150" hasCustomPrompt="1"/>
          </p:nvPr>
        </p:nvSpPr>
        <p:spPr>
          <a:xfrm>
            <a:off x="3662362" y="1300596"/>
            <a:ext cx="20107276" cy="598230"/>
          </a:xfrm>
          <a:prstGeom prst="rect">
            <a:avLst/>
          </a:prstGeom>
        </p:spPr>
        <p:txBody>
          <a:bodyPr>
            <a:normAutofit/>
          </a:bodyPr>
          <a:lstStyle>
            <a:lvl1pPr algn="ctr">
              <a:buFontTx/>
              <a:buNone/>
              <a:defRPr sz="4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68" name="Text Placeholder 76"/>
          <p:cNvSpPr>
            <a:spLocks noGrp="1"/>
          </p:cNvSpPr>
          <p:nvPr>
            <p:ph type="body" sz="quarter" idx="184" hasCustomPrompt="1"/>
          </p:nvPr>
        </p:nvSpPr>
        <p:spPr>
          <a:xfrm>
            <a:off x="3662362" y="1972967"/>
            <a:ext cx="20107276" cy="634555"/>
          </a:xfrm>
          <a:prstGeom prst="rect">
            <a:avLst/>
          </a:prstGeom>
        </p:spPr>
        <p:txBody>
          <a:bodyPr>
            <a:normAutofit/>
          </a:bodyPr>
          <a:lstStyle>
            <a:lvl1pPr algn="ctr">
              <a:buFontTx/>
              <a:buNone/>
              <a:defRPr sz="32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69" name="Text Placeholder 76"/>
          <p:cNvSpPr>
            <a:spLocks noGrp="1"/>
          </p:cNvSpPr>
          <p:nvPr>
            <p:ph type="body" sz="quarter" idx="185" hasCustomPrompt="1"/>
          </p:nvPr>
        </p:nvSpPr>
        <p:spPr>
          <a:xfrm>
            <a:off x="3662362" y="430098"/>
            <a:ext cx="20107276" cy="834414"/>
          </a:xfrm>
          <a:prstGeom prst="rect">
            <a:avLst/>
          </a:prstGeom>
        </p:spPr>
        <p:txBody>
          <a:bodyPr>
            <a:normAutofit/>
          </a:bodyPr>
          <a:lstStyle>
            <a:lvl1pPr algn="ctr">
              <a:buFontTx/>
              <a:buNone/>
              <a:defRPr sz="6000">
                <a:solidFill>
                  <a:schemeClr val="bg1"/>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www.facebook.com/pages/PosterPresentationscom/217914411419?v=app_4949752878&amp;ref=ts" TargetMode="External"/><Relationship Id="rId6"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www.facebook.com/pages/PosterPresentationscom/217914411419?v=app_4949752878&amp;ref=ts" TargetMode="External"/><Relationship Id="rId6" Type="http://schemas.openxmlformats.org/officeDocument/2006/relationships/image" Target="../media/image3.jpeg"/><Relationship Id="rId1" Type="http://schemas.openxmlformats.org/officeDocument/2006/relationships/slideLayout" Target="../slideLayouts/slideLayout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hyperlink" Target="http://www.facebook.com/pages/PosterPresentationscom/217914411419?v=app_4949752878&amp;ref=ts" TargetMode="External"/><Relationship Id="rId6" Type="http://schemas.openxmlformats.org/officeDocument/2006/relationships/image" Target="../media/image3.jpeg"/><Relationship Id="rId1" Type="http://schemas.openxmlformats.org/officeDocument/2006/relationships/slideLayout" Target="../slideLayouts/slideLayout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29" name="Rectangle 28"/>
          <p:cNvSpPr/>
          <p:nvPr/>
        </p:nvSpPr>
        <p:spPr>
          <a:xfrm>
            <a:off x="-6501493" y="-11431"/>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r>
              <a:rPr lang="en-US" sz="2500" b="1" dirty="0" smtClean="0">
                <a:solidFill>
                  <a:schemeClr val="bg1"/>
                </a:solidFill>
                <a:latin typeface="Trebuchet MS" pitchFamily="34" charset="0"/>
              </a:rPr>
              <a:t>QUICK DESIGN</a:t>
            </a:r>
            <a:r>
              <a:rPr lang="en-US" sz="2500" b="1" baseline="0" dirty="0" smtClean="0">
                <a:solidFill>
                  <a:schemeClr val="bg1"/>
                </a:solidFill>
                <a:latin typeface="Trebuchet MS" pitchFamily="34" charset="0"/>
              </a:rPr>
              <a:t> </a:t>
            </a:r>
            <a:r>
              <a:rPr lang="en-US" sz="2500" b="1" dirty="0" smtClean="0">
                <a:solidFill>
                  <a:schemeClr val="bg1"/>
                </a:solidFill>
                <a:latin typeface="Trebuchet MS" pitchFamily="34" charset="0"/>
              </a:rPr>
              <a:t>GUIDE</a:t>
            </a:r>
          </a:p>
          <a:p>
            <a:pPr algn="ctr"/>
            <a:r>
              <a:rPr lang="en-US" sz="2300" b="1" dirty="0" smtClean="0">
                <a:solidFill>
                  <a:srgbClr val="FFFF00"/>
                </a:solidFill>
                <a:latin typeface="Trebuchet MS" pitchFamily="34" charset="0"/>
              </a:rPr>
              <a:t>(--THIS SECTION DOES NOT PRINT--)</a:t>
            </a:r>
          </a:p>
          <a:p>
            <a:pPr algn="ctr"/>
            <a:endParaRPr lang="en-US" sz="1800" b="1" dirty="0" smtClean="0">
              <a:latin typeface="Trebuchet MS" pitchFamily="34" charset="0"/>
            </a:endParaRPr>
          </a:p>
          <a:p>
            <a:pPr defTabSz="2508125"/>
            <a:r>
              <a:rPr lang="en-US" sz="1800" dirty="0" smtClean="0">
                <a:latin typeface="Trebuchet MS" pitchFamily="34" charset="0"/>
              </a:rPr>
              <a:t>This PowerPoint</a:t>
            </a:r>
            <a:r>
              <a:rPr lang="en-US" sz="1800" baseline="0" dirty="0" smtClean="0">
                <a:latin typeface="Trebuchet MS" pitchFamily="34" charset="0"/>
              </a:rPr>
              <a:t> </a:t>
            </a:r>
            <a:r>
              <a:rPr lang="en-US" sz="1800" dirty="0" smtClean="0">
                <a:latin typeface="Trebuchet MS" pitchFamily="34" charset="0"/>
              </a:rPr>
              <a:t>2007 template produces</a:t>
            </a:r>
            <a:r>
              <a:rPr lang="en-US" sz="1800" baseline="0" dirty="0" smtClean="0">
                <a:latin typeface="Trebuchet MS" pitchFamily="34" charset="0"/>
              </a:rPr>
              <a:t> </a:t>
            </a:r>
            <a:r>
              <a:rPr lang="en-US" sz="1800" dirty="0" smtClean="0">
                <a:latin typeface="Trebuchet MS" pitchFamily="34" charset="0"/>
              </a:rPr>
              <a:t>a 42”x60” professional  poster. It</a:t>
            </a:r>
            <a:r>
              <a:rPr lang="en-US" sz="1800" baseline="0" dirty="0" smtClean="0">
                <a:latin typeface="Trebuchet MS" pitchFamily="34" charset="0"/>
              </a:rPr>
              <a:t> </a:t>
            </a:r>
            <a:r>
              <a:rPr lang="en-US" sz="1800" dirty="0" smtClean="0">
                <a:latin typeface="Trebuchet MS" pitchFamily="34" charset="0"/>
              </a:rPr>
              <a:t>will save you valuable time placing titles, subtitles,</a:t>
            </a:r>
            <a:r>
              <a:rPr lang="en-US" sz="1800" baseline="0" dirty="0" smtClean="0">
                <a:latin typeface="Trebuchet MS" pitchFamily="34" charset="0"/>
              </a:rPr>
              <a:t> text, and graphics</a:t>
            </a:r>
            <a:r>
              <a:rPr lang="en-US" sz="1800" dirty="0" smtClean="0">
                <a:latin typeface="Trebuchet MS" pitchFamily="34" charset="0"/>
              </a:rPr>
              <a:t>. </a:t>
            </a:r>
          </a:p>
          <a:p>
            <a:pPr defTabSz="2508125"/>
            <a:endParaRPr lang="en-US" sz="1800" dirty="0" smtClean="0">
              <a:latin typeface="Trebuchet MS" pitchFamily="34" charset="0"/>
            </a:endParaRPr>
          </a:p>
          <a:p>
            <a:pPr defTabSz="2508125"/>
            <a:r>
              <a:rPr lang="en-US" sz="1800" dirty="0" smtClean="0">
                <a:latin typeface="Trebuchet MS" pitchFamily="34" charset="0"/>
              </a:rPr>
              <a:t>Use it to create your presentation. Then send</a:t>
            </a:r>
            <a:r>
              <a:rPr lang="en-US" sz="1800" baseline="0" dirty="0" smtClean="0">
                <a:latin typeface="Trebuchet MS" pitchFamily="34" charset="0"/>
              </a:rPr>
              <a:t> it </a:t>
            </a:r>
            <a:r>
              <a:rPr lang="en-US" sz="1800" dirty="0" smtClean="0">
                <a:latin typeface="Trebuchet MS" pitchFamily="34" charset="0"/>
              </a:rPr>
              <a:t>to </a:t>
            </a:r>
            <a:r>
              <a:rPr lang="en-US" sz="1800" b="1" dirty="0" smtClean="0">
                <a:latin typeface="Trebuchet MS" pitchFamily="34" charset="0"/>
              </a:rPr>
              <a:t>PosterPresentations.com</a:t>
            </a:r>
            <a:r>
              <a:rPr lang="en-US" sz="1800" dirty="0" smtClean="0">
                <a:latin typeface="Trebuchet MS" pitchFamily="34" charset="0"/>
              </a:rPr>
              <a:t> for premium quality, same day affordable printing.</a:t>
            </a:r>
            <a:br>
              <a:rPr lang="en-US" sz="1800" dirty="0" smtClean="0">
                <a:latin typeface="Trebuchet MS" pitchFamily="34" charset="0"/>
              </a:rPr>
            </a:br>
            <a:endParaRPr lang="en-US" sz="1800" dirty="0" smtClean="0">
              <a:latin typeface="Trebuchet MS" pitchFamily="34" charset="0"/>
            </a:endParaRPr>
          </a:p>
          <a:p>
            <a:pPr defTabSz="2508125"/>
            <a:r>
              <a:rPr lang="en-US" sz="1800" dirty="0" smtClean="0">
                <a:latin typeface="Trebuchet MS" pitchFamily="34" charset="0"/>
              </a:rPr>
              <a:t>We provide a series of </a:t>
            </a:r>
            <a:r>
              <a:rPr lang="en-US" sz="1800" b="1" dirty="0" smtClean="0">
                <a:latin typeface="Trebuchet MS" pitchFamily="34" charset="0"/>
              </a:rPr>
              <a:t>online tutorials</a:t>
            </a:r>
            <a:r>
              <a:rPr lang="en-US" sz="1800" dirty="0" smtClean="0">
                <a:latin typeface="Trebuchet MS" pitchFamily="34" charset="0"/>
              </a:rPr>
              <a:t> that will guide you through the poster design process and answer your poster production questions. </a:t>
            </a:r>
          </a:p>
          <a:p>
            <a:pPr defTabSz="2508125"/>
            <a:endParaRPr lang="en-US" sz="1800" dirty="0" smtClean="0">
              <a:latin typeface="Trebuchet MS" pitchFamily="34" charset="0"/>
            </a:endParaRPr>
          </a:p>
          <a:p>
            <a:pPr defTabSz="2508125"/>
            <a:r>
              <a:rPr lang="en-US" sz="1800" dirty="0" smtClean="0">
                <a:latin typeface="Trebuchet MS" pitchFamily="34" charset="0"/>
              </a:rPr>
              <a:t>View our online</a:t>
            </a:r>
            <a:r>
              <a:rPr lang="en-US" sz="1800" baseline="0" dirty="0" smtClean="0">
                <a:latin typeface="Trebuchet MS" pitchFamily="34" charset="0"/>
              </a:rPr>
              <a:t> tutorials at:</a:t>
            </a:r>
            <a:r>
              <a:rPr lang="en-US" sz="1800" dirty="0" smtClean="0">
                <a:latin typeface="Trebuchet MS" pitchFamily="34" charset="0"/>
              </a:rPr>
              <a:t/>
            </a:r>
            <a:br>
              <a:rPr lang="en-US" sz="1800" dirty="0" smtClean="0">
                <a:latin typeface="Trebuchet MS" pitchFamily="34" charset="0"/>
              </a:rPr>
            </a:br>
            <a:r>
              <a:rPr lang="en-US" sz="1800" dirty="0" smtClean="0">
                <a:solidFill>
                  <a:srgbClr val="FFFF00"/>
                </a:solidFill>
                <a:latin typeface="Trebuchet MS" pitchFamily="34" charset="0"/>
              </a:rPr>
              <a:t> http://bit.ly/Poster_creation_help </a:t>
            </a:r>
            <a:r>
              <a:rPr lang="en-US" sz="1800" dirty="0" smtClean="0">
                <a:latin typeface="Trebuchet MS" pitchFamily="34" charset="0"/>
              </a:rPr>
              <a:t/>
            </a:r>
            <a:br>
              <a:rPr lang="en-US" sz="1800" dirty="0" smtClean="0">
                <a:latin typeface="Trebuchet MS" pitchFamily="34" charset="0"/>
              </a:rPr>
            </a:br>
            <a:r>
              <a:rPr lang="en-US" sz="1800" dirty="0" smtClean="0">
                <a:latin typeface="Trebuchet MS" pitchFamily="34" charset="0"/>
              </a:rPr>
              <a:t>(copy</a:t>
            </a:r>
            <a:r>
              <a:rPr lang="en-US" sz="1800" baseline="0" dirty="0" smtClean="0">
                <a:latin typeface="Trebuchet MS" pitchFamily="34" charset="0"/>
              </a:rPr>
              <a:t> and paste the link into your web browser).</a:t>
            </a:r>
          </a:p>
          <a:p>
            <a:pPr defTabSz="2508125"/>
            <a:endParaRPr lang="en-US" sz="1800" dirty="0" smtClean="0">
              <a:latin typeface="Trebuchet MS" pitchFamily="34" charset="0"/>
            </a:endParaRPr>
          </a:p>
          <a:p>
            <a:pPr defTabSz="2508125"/>
            <a:r>
              <a:rPr lang="en-US" sz="1800" dirty="0" smtClean="0">
                <a:latin typeface="Trebuchet MS" pitchFamily="34" charset="0"/>
              </a:rPr>
              <a:t>For assistance and to order your printed poster</a:t>
            </a:r>
            <a:r>
              <a:rPr lang="en-US" sz="1800" dirty="0" smtClean="0">
                <a:solidFill>
                  <a:schemeClr val="bg1"/>
                </a:solidFill>
                <a:latin typeface="Trebuchet MS" pitchFamily="34" charset="0"/>
              </a:rPr>
              <a:t> call </a:t>
            </a:r>
            <a:r>
              <a:rPr lang="en-US" sz="1800" b="1" dirty="0" smtClean="0">
                <a:solidFill>
                  <a:srgbClr val="FFFF00"/>
                </a:solidFill>
                <a:latin typeface="Trebuchet MS" pitchFamily="34" charset="0"/>
              </a:rPr>
              <a:t>PosterPresentations.com</a:t>
            </a:r>
            <a:r>
              <a:rPr lang="en-US" sz="1800" dirty="0" smtClean="0">
                <a:solidFill>
                  <a:srgbClr val="FFFF00"/>
                </a:solidFill>
                <a:latin typeface="Trebuchet MS" pitchFamily="34" charset="0"/>
              </a:rPr>
              <a:t> </a:t>
            </a:r>
            <a:r>
              <a:rPr lang="en-US" sz="1800" dirty="0" smtClean="0">
                <a:latin typeface="Trebuchet MS" pitchFamily="34" charset="0"/>
              </a:rPr>
              <a:t>at </a:t>
            </a:r>
            <a:r>
              <a:rPr lang="en-US" sz="2300" b="1" dirty="0" smtClean="0">
                <a:solidFill>
                  <a:srgbClr val="FFFF00"/>
                </a:solidFill>
                <a:latin typeface="Trebuchet MS" pitchFamily="34" charset="0"/>
              </a:rPr>
              <a:t>1.866.649.3004</a:t>
            </a:r>
          </a:p>
          <a:p>
            <a:pPr defTabSz="2508125"/>
            <a:endParaRPr lang="en-US" sz="2300" b="1" dirty="0" smtClean="0">
              <a:solidFill>
                <a:srgbClr val="FFFF00"/>
              </a:solidFill>
              <a:latin typeface="Trebuchet MS" pitchFamily="34" charset="0"/>
            </a:endParaRPr>
          </a:p>
          <a:p>
            <a:pPr defTabSz="2508125"/>
            <a:endParaRPr lang="en-US" sz="2300" b="1" dirty="0" smtClean="0">
              <a:solidFill>
                <a:srgbClr val="FFFF00"/>
              </a:solidFill>
              <a:latin typeface="Trebuchet MS" pitchFamily="34" charset="0"/>
            </a:endParaRPr>
          </a:p>
          <a:p>
            <a:pPr algn="ctr"/>
            <a:r>
              <a:rPr lang="en-US" sz="2500" b="1" dirty="0" smtClean="0">
                <a:solidFill>
                  <a:schemeClr val="bg1"/>
                </a:solidFill>
                <a:latin typeface="Trebuchet MS" pitchFamily="34" charset="0"/>
              </a:rPr>
              <a:t>Object Placeholders</a:t>
            </a:r>
          </a:p>
          <a:p>
            <a:pPr algn="ctr"/>
            <a:endParaRPr lang="en-US" sz="2500" b="1" dirty="0" smtClean="0">
              <a:solidFill>
                <a:schemeClr val="bg1"/>
              </a:solidFill>
              <a:latin typeface="Trebuchet MS" pitchFamily="34" charset="0"/>
            </a:endParaRPr>
          </a:p>
          <a:p>
            <a:pPr defTabSz="2508125"/>
            <a:r>
              <a:rPr lang="en-US" sz="1800" dirty="0" smtClean="0">
                <a:latin typeface="Trebuchet MS" pitchFamily="34" charset="0"/>
              </a:rPr>
              <a:t>Use the placeholders provided below to add new elements to your poster:</a:t>
            </a:r>
            <a:r>
              <a:rPr lang="en-US" sz="1800" baseline="0" dirty="0" smtClean="0">
                <a:latin typeface="Trebuchet MS" pitchFamily="34" charset="0"/>
              </a:rPr>
              <a:t> </a:t>
            </a:r>
            <a:r>
              <a:rPr lang="en-US" sz="1800" dirty="0" smtClean="0">
                <a:latin typeface="Trebuchet MS" pitchFamily="34" charset="0"/>
              </a:rPr>
              <a:t>Drag a placeholder onto the</a:t>
            </a:r>
            <a:r>
              <a:rPr lang="en-US" sz="1800" baseline="0" dirty="0" smtClean="0">
                <a:latin typeface="Trebuchet MS" pitchFamily="34" charset="0"/>
              </a:rPr>
              <a:t> poster area,</a:t>
            </a:r>
            <a:r>
              <a:rPr lang="en-US" sz="1800" dirty="0" smtClean="0">
                <a:latin typeface="Trebuchet MS" pitchFamily="34" charset="0"/>
              </a:rPr>
              <a:t> size it, and click it to edit.</a:t>
            </a:r>
          </a:p>
          <a:p>
            <a:pPr defTabSz="2508125"/>
            <a:endParaRPr lang="en-US" sz="1800" dirty="0" smtClean="0">
              <a:latin typeface="Trebuchet MS" pitchFamily="34" charset="0"/>
            </a:endParaRPr>
          </a:p>
          <a:p>
            <a:pPr defTabSz="2508125"/>
            <a:r>
              <a:rPr lang="en-US" sz="1800" b="1" dirty="0" smtClean="0">
                <a:solidFill>
                  <a:srgbClr val="FFFF00"/>
                </a:solidFill>
                <a:latin typeface="Trebuchet MS" pitchFamily="34" charset="0"/>
              </a:rPr>
              <a:t>Section Header placeholder</a:t>
            </a:r>
          </a:p>
          <a:p>
            <a:pPr defTabSz="2508125"/>
            <a:r>
              <a:rPr lang="en-US" sz="1800" dirty="0" smtClean="0">
                <a:latin typeface="Trebuchet MS" pitchFamily="34" charset="0"/>
              </a:rPr>
              <a:t>Use</a:t>
            </a:r>
            <a:r>
              <a:rPr lang="en-US" sz="1800" baseline="0" dirty="0" smtClean="0">
                <a:latin typeface="Trebuchet MS" pitchFamily="34" charset="0"/>
              </a:rPr>
              <a:t> section headers to separate topics or concepts within your presentation. </a:t>
            </a:r>
          </a:p>
          <a:p>
            <a:pPr defTabSz="2508125"/>
            <a:endParaRPr lang="en-US" sz="1800" baseline="0" dirty="0" smtClean="0">
              <a:latin typeface="Trebuchet MS" pitchFamily="34" charset="0"/>
            </a:endParaRPr>
          </a:p>
          <a:p>
            <a:pPr defTabSz="2508125"/>
            <a:endParaRPr lang="en-US" sz="1800" dirty="0" smtClean="0">
              <a:latin typeface="Trebuchet MS" pitchFamily="34" charset="0"/>
            </a:endParaRPr>
          </a:p>
          <a:p>
            <a:pPr defTabSz="2508125"/>
            <a:endParaRPr lang="en-US" sz="1800" dirty="0" smtClean="0">
              <a:latin typeface="Trebuchet MS" pitchFamily="34" charset="0"/>
            </a:endParaRPr>
          </a:p>
          <a:p>
            <a:pPr defTabSz="2508125"/>
            <a:endParaRPr lang="en-US" sz="1800" b="1" dirty="0" smtClean="0">
              <a:solidFill>
                <a:srgbClr val="FFFF00"/>
              </a:solidFill>
              <a:latin typeface="Trebuchet MS" pitchFamily="34" charset="0"/>
            </a:endParaRPr>
          </a:p>
          <a:p>
            <a:pPr defTabSz="2508125"/>
            <a:r>
              <a:rPr lang="en-US" sz="1800" b="1" dirty="0" smtClean="0">
                <a:solidFill>
                  <a:srgbClr val="FFFF00"/>
                </a:solidFill>
                <a:latin typeface="Trebuchet MS" pitchFamily="34" charset="0"/>
              </a:rPr>
              <a:t>Text placeholder</a:t>
            </a:r>
          </a:p>
          <a:p>
            <a:pPr defTabSz="2508125"/>
            <a:r>
              <a:rPr lang="en-US" sz="1800" baseline="0" dirty="0" smtClean="0">
                <a:latin typeface="Trebuchet MS" pitchFamily="34" charset="0"/>
              </a:rPr>
              <a:t>Move this preformatted text placeholder to the poster to add a new body of text.</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r>
              <a:rPr lang="en-US" sz="1800" b="1" baseline="0" dirty="0" smtClean="0">
                <a:solidFill>
                  <a:srgbClr val="FFFF00"/>
                </a:solidFill>
                <a:latin typeface="Trebuchet MS" pitchFamily="34" charset="0"/>
              </a:rPr>
              <a:t>Picture placeholder</a:t>
            </a:r>
          </a:p>
          <a:p>
            <a:pPr defTabSz="2508125"/>
            <a:r>
              <a:rPr lang="en-US" sz="1800" baseline="0" dirty="0" smtClean="0">
                <a:latin typeface="Trebuchet MS" pitchFamily="34" charset="0"/>
              </a:rPr>
              <a:t>Move this graphic placeholder onto your poster, size it first, and then click it to add a picture to the poster.</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defTabSz="2508125"/>
            <a:endParaRPr lang="en-US" sz="1800" dirty="0" smtClean="0">
              <a:latin typeface="Trebuchet MS" pitchFamily="34" charset="0"/>
            </a:endParaRPr>
          </a:p>
          <a:p>
            <a:pPr algn="ctr"/>
            <a:endParaRPr lang="en-US" sz="1800" b="1" dirty="0" smtClean="0">
              <a:solidFill>
                <a:schemeClr val="bg1"/>
              </a:solidFill>
              <a:latin typeface="Trebuchet MS" pitchFamily="34" charset="0"/>
            </a:endParaRPr>
          </a:p>
          <a:p>
            <a:pPr defTabSz="2508125"/>
            <a:endParaRPr lang="en-US" sz="1800" b="1" dirty="0" smtClean="0">
              <a:solidFill>
                <a:srgbClr val="FFFF00"/>
              </a:solidFill>
              <a:latin typeface="Trebuchet MS" pitchFamily="34" charset="0"/>
            </a:endParaRPr>
          </a:p>
          <a:p>
            <a:pPr algn="ctr"/>
            <a:endParaRPr lang="en-US" sz="2500" b="1" dirty="0">
              <a:latin typeface="Trebuchet MS" pitchFamily="34" charset="0"/>
            </a:endParaRPr>
          </a:p>
        </p:txBody>
      </p:sp>
      <p:sp>
        <p:nvSpPr>
          <p:cNvPr id="7" name="Rectangle 36"/>
          <p:cNvSpPr>
            <a:spLocks noChangeArrowheads="1"/>
          </p:cNvSpPr>
          <p:nvPr/>
        </p:nvSpPr>
        <p:spPr bwMode="auto">
          <a:xfrm>
            <a:off x="0" y="0"/>
            <a:ext cx="27432000" cy="2800350"/>
          </a:xfrm>
          <a:prstGeom prst="rect">
            <a:avLst/>
          </a:prstGeom>
          <a:solidFill>
            <a:schemeClr val="accent5">
              <a:lumMod val="75000"/>
            </a:schemeClr>
          </a:solidFill>
          <a:ln w="9525">
            <a:solidFill>
              <a:schemeClr val="tx1"/>
            </a:solidFill>
            <a:miter lim="800000"/>
            <a:headEnd/>
            <a:tailEnd/>
          </a:ln>
          <a:effectLst/>
        </p:spPr>
        <p:txBody>
          <a:bodyPr wrap="none" lIns="52249" tIns="26124" rIns="52249" bIns="26124" anchor="ctr"/>
          <a:lstStyle/>
          <a:p>
            <a:pPr>
              <a:defRPr/>
            </a:pPr>
            <a:endParaRPr lang="en-US" dirty="0"/>
          </a:p>
        </p:txBody>
      </p:sp>
      <p:sp>
        <p:nvSpPr>
          <p:cNvPr id="9" name="Rectangle 9"/>
          <p:cNvSpPr>
            <a:spLocks noChangeArrowheads="1"/>
          </p:cNvSpPr>
          <p:nvPr/>
        </p:nvSpPr>
        <p:spPr bwMode="auto">
          <a:xfrm>
            <a:off x="0" y="2803128"/>
            <a:ext cx="27432000" cy="88900"/>
          </a:xfrm>
          <a:prstGeom prst="rect">
            <a:avLst/>
          </a:prstGeom>
          <a:solidFill>
            <a:schemeClr val="accent5">
              <a:lumMod val="50000"/>
            </a:schemeClr>
          </a:solidFill>
          <a:ln w="152400">
            <a:noFill/>
            <a:miter lim="800000"/>
            <a:headEnd/>
            <a:tailEnd/>
          </a:ln>
          <a:effectLst/>
        </p:spPr>
        <p:txBody>
          <a:bodyPr wrap="none" lIns="52249" tIns="26124" rIns="52249" bIns="26124" anchor="ctr"/>
          <a:lstStyle/>
          <a:p>
            <a:pPr>
              <a:defRPr/>
            </a:pPr>
            <a:endParaRPr lang="en-US" dirty="0"/>
          </a:p>
        </p:txBody>
      </p:sp>
      <p:sp>
        <p:nvSpPr>
          <p:cNvPr id="10" name="Text Box 14"/>
          <p:cNvSpPr txBox="1">
            <a:spLocks noChangeArrowheads="1"/>
          </p:cNvSpPr>
          <p:nvPr/>
        </p:nvSpPr>
        <p:spPr bwMode="auto">
          <a:xfrm>
            <a:off x="976188" y="18828233"/>
            <a:ext cx="1571625" cy="188840"/>
          </a:xfrm>
          <a:prstGeom prst="rect">
            <a:avLst/>
          </a:prstGeom>
          <a:noFill/>
          <a:ln w="9525">
            <a:noFill/>
            <a:miter lim="800000"/>
            <a:headEnd/>
            <a:tailEnd/>
          </a:ln>
          <a:effectLst/>
        </p:spPr>
        <p:txBody>
          <a:bodyPr lIns="52150" tIns="26070" rIns="52150" bIns="26070">
            <a:spAutoFit/>
          </a:bodyPr>
          <a:lstStyle/>
          <a:p>
            <a:pPr eaLnBrk="0" hangingPunct="0">
              <a:lnSpc>
                <a:spcPct val="65000"/>
              </a:lnSpc>
              <a:spcBef>
                <a:spcPct val="50000"/>
              </a:spcBef>
              <a:defRPr/>
            </a:pPr>
            <a:r>
              <a:rPr lang="en-US" sz="300" b="1" dirty="0" smtClean="0">
                <a:solidFill>
                  <a:schemeClr val="bg1">
                    <a:lumMod val="75000"/>
                  </a:schemeClr>
                </a:solidFill>
                <a:latin typeface="Arial" charset="0"/>
              </a:rPr>
              <a:t>RESEARCH POSTER PRESENTATION </a:t>
            </a:r>
            <a:r>
              <a:rPr lang="en-US" sz="300" b="1" dirty="0">
                <a:solidFill>
                  <a:schemeClr val="bg1">
                    <a:lumMod val="75000"/>
                  </a:schemeClr>
                </a:solidFill>
                <a:latin typeface="Arial" charset="0"/>
              </a:rPr>
              <a:t>DESIGN © </a:t>
            </a:r>
            <a:r>
              <a:rPr lang="en-US" sz="300" b="1" dirty="0" smtClean="0">
                <a:solidFill>
                  <a:schemeClr val="bg1">
                    <a:lumMod val="75000"/>
                  </a:schemeClr>
                </a:solidFill>
                <a:latin typeface="Arial" charset="0"/>
              </a:rPr>
              <a:t>2012</a:t>
            </a:r>
            <a:endParaRPr lang="en-US" sz="300" b="1" dirty="0">
              <a:solidFill>
                <a:schemeClr val="bg1">
                  <a:lumMod val="75000"/>
                </a:schemeClr>
              </a:solidFill>
              <a:latin typeface="Arial" charset="0"/>
            </a:endParaRPr>
          </a:p>
          <a:p>
            <a:pPr eaLnBrk="0" hangingPunct="0">
              <a:lnSpc>
                <a:spcPct val="65000"/>
              </a:lnSpc>
              <a:spcBef>
                <a:spcPct val="50000"/>
              </a:spcBef>
              <a:defRPr/>
            </a:pPr>
            <a:r>
              <a:rPr lang="en-US" sz="600" b="1" dirty="0">
                <a:solidFill>
                  <a:schemeClr val="bg1">
                    <a:lumMod val="75000"/>
                  </a:schemeClr>
                </a:solidFill>
                <a:latin typeface="Arial" charset="0"/>
              </a:rPr>
              <a:t>www.PosterPresentations.com</a:t>
            </a:r>
          </a:p>
        </p:txBody>
      </p:sp>
      <p:sp>
        <p:nvSpPr>
          <p:cNvPr id="25" name="Rectangle 33"/>
          <p:cNvSpPr>
            <a:spLocks noChangeArrowheads="1"/>
          </p:cNvSpPr>
          <p:nvPr/>
        </p:nvSpPr>
        <p:spPr bwMode="auto">
          <a:xfrm>
            <a:off x="576461" y="3139239"/>
            <a:ext cx="6286500" cy="15601950"/>
          </a:xfrm>
          <a:prstGeom prst="roundRect">
            <a:avLst>
              <a:gd name="adj" fmla="val 70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0" name="Rectangle 19"/>
          <p:cNvSpPr/>
          <p:nvPr/>
        </p:nvSpPr>
        <p:spPr>
          <a:xfrm>
            <a:off x="27638828" y="0"/>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lnSpc>
                <a:spcPts val="2400"/>
              </a:lnSpc>
            </a:pPr>
            <a:r>
              <a:rPr lang="en-US" sz="2400" b="1" dirty="0" smtClean="0">
                <a:solidFill>
                  <a:schemeClr val="bg1"/>
                </a:solidFill>
                <a:latin typeface="Trebuchet MS" pitchFamily="34" charset="0"/>
              </a:rPr>
              <a:t>QUICK</a:t>
            </a:r>
            <a:r>
              <a:rPr lang="en-US" sz="2400" b="1" baseline="0" dirty="0" smtClean="0">
                <a:solidFill>
                  <a:schemeClr val="bg1"/>
                </a:solidFill>
                <a:latin typeface="Trebuchet MS" pitchFamily="34" charset="0"/>
              </a:rPr>
              <a:t> TIPS</a:t>
            </a:r>
            <a:endParaRPr lang="en-US" sz="2400" b="1" dirty="0" smtClean="0">
              <a:solidFill>
                <a:schemeClr val="bg1"/>
              </a:solidFill>
              <a:latin typeface="Trebuchet MS" pitchFamily="34" charset="0"/>
            </a:endParaRPr>
          </a:p>
          <a:p>
            <a:pPr algn="ctr">
              <a:lnSpc>
                <a:spcPts val="2400"/>
              </a:lnSpc>
            </a:pPr>
            <a:r>
              <a:rPr lang="en-US" sz="2400" b="1" dirty="0" smtClean="0">
                <a:solidFill>
                  <a:srgbClr val="FFFF00"/>
                </a:solidFill>
                <a:latin typeface="Trebuchet MS" pitchFamily="34" charset="0"/>
              </a:rPr>
              <a:t>(--THIS SECTION DOES NOT PRINT--)</a:t>
            </a:r>
          </a:p>
          <a:p>
            <a:pPr defTabSz="3134780">
              <a:lnSpc>
                <a:spcPts val="2100"/>
              </a:lnSpc>
            </a:pPr>
            <a:r>
              <a:rPr lang="en-US" sz="1800" dirty="0" smtClean="0">
                <a:latin typeface="Trebuchet MS" pitchFamily="34" charset="0"/>
              </a:rPr>
              <a:t>This PowerPoint</a:t>
            </a:r>
            <a:r>
              <a:rPr lang="en-US" sz="1800" baseline="0" dirty="0" smtClean="0">
                <a:latin typeface="Trebuchet MS" pitchFamily="34" charset="0"/>
              </a:rPr>
              <a:t> template requires basic PowerPoint (version 2007 or newer) skills. Below is a list of commonly asked questions specific to this template. </a:t>
            </a:r>
            <a:br>
              <a:rPr lang="en-US" sz="1800" baseline="0" dirty="0" smtClean="0">
                <a:latin typeface="Trebuchet MS" pitchFamily="34" charset="0"/>
              </a:rPr>
            </a:br>
            <a:r>
              <a:rPr lang="en-US" sz="1800" baseline="0" dirty="0" smtClean="0">
                <a:latin typeface="Trebuchet MS" pitchFamily="34" charset="0"/>
              </a:rPr>
              <a:t>If you are using an older version of PowerPoint some template features may not work properly.</a:t>
            </a:r>
            <a:endParaRPr lang="en-US" sz="2400" b="1" dirty="0" smtClean="0">
              <a:solidFill>
                <a:srgbClr val="FFFF00"/>
              </a:solidFill>
              <a:latin typeface="Trebuchet MS" pitchFamily="34" charset="0"/>
            </a:endParaRPr>
          </a:p>
          <a:p>
            <a:pPr defTabSz="3134780">
              <a:lnSpc>
                <a:spcPts val="2100"/>
              </a:lnSpc>
            </a:pPr>
            <a:endParaRPr lang="en-US" sz="2400" b="1" dirty="0" smtClean="0">
              <a:solidFill>
                <a:srgbClr val="FFFF00"/>
              </a:solidFill>
              <a:latin typeface="Trebuchet MS" pitchFamily="34" charset="0"/>
            </a:endParaRPr>
          </a:p>
          <a:p>
            <a:pPr algn="ctr">
              <a:lnSpc>
                <a:spcPts val="2100"/>
              </a:lnSpc>
            </a:pPr>
            <a:r>
              <a:rPr lang="en-US" sz="2400" b="1" dirty="0" smtClean="0">
                <a:solidFill>
                  <a:schemeClr val="bg1"/>
                </a:solidFill>
                <a:latin typeface="Trebuchet MS" pitchFamily="34" charset="0"/>
              </a:rPr>
              <a:t>Using the template</a:t>
            </a:r>
            <a:endParaRPr lang="en-US" sz="2400" b="1" baseline="0" dirty="0" smtClean="0">
              <a:solidFill>
                <a:schemeClr val="bg1"/>
              </a:solidFill>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1" dirty="0" smtClean="0">
                <a:solidFill>
                  <a:srgbClr val="FFFF00"/>
                </a:solidFill>
                <a:latin typeface="Trebuchet MS" pitchFamily="34" charset="0"/>
              </a:rPr>
              <a:t>Verifying the quality of your graphics</a:t>
            </a:r>
          </a:p>
          <a:p>
            <a:pPr defTabSz="3134780">
              <a:lnSpc>
                <a:spcPts val="2100"/>
              </a:lnSpc>
            </a:pPr>
            <a:r>
              <a:rPr lang="en-US" sz="1800" dirty="0" smtClean="0">
                <a:latin typeface="Trebuchet MS" pitchFamily="34" charset="0"/>
              </a:rPr>
              <a:t>Go to the </a:t>
            </a:r>
            <a:r>
              <a:rPr lang="en-US" sz="1800" baseline="0" dirty="0" smtClean="0">
                <a:latin typeface="Trebuchet MS" pitchFamily="34" charset="0"/>
              </a:rPr>
              <a:t>VIEW menu and click on ZOOM to set your preferred magnification. This template is at 50% the size of the final poster. All text and graphics will be printed at 200% their size. To see what your poster will look like when printed, set the zoom to 200% and evaluate the quality of all your graphics before you submit your poster for printing.</a:t>
            </a:r>
            <a:br>
              <a:rPr lang="en-US" sz="1800" baseline="0" dirty="0" smtClean="0">
                <a:latin typeface="Trebuchet MS" pitchFamily="34" charset="0"/>
              </a:rPr>
            </a:br>
            <a:endParaRPr lang="en-US" sz="1800" baseline="0" dirty="0" smtClean="0">
              <a:latin typeface="Trebuchet MS" pitchFamily="34" charset="0"/>
            </a:endParaRPr>
          </a:p>
          <a:p>
            <a:pPr defTabSz="3134780">
              <a:lnSpc>
                <a:spcPts val="2100"/>
              </a:lnSpc>
            </a:pPr>
            <a:r>
              <a:rPr lang="en-US" sz="1800" b="1" dirty="0" smtClean="0">
                <a:solidFill>
                  <a:srgbClr val="FFFF00"/>
                </a:solidFill>
                <a:latin typeface="Trebuchet MS" pitchFamily="34" charset="0"/>
              </a:rPr>
              <a:t>Using the placeholders</a:t>
            </a:r>
          </a:p>
          <a:p>
            <a:pPr defTabSz="3134780">
              <a:lnSpc>
                <a:spcPts val="2100"/>
              </a:lnSpc>
            </a:pPr>
            <a:r>
              <a:rPr lang="en-US" sz="1800" baseline="0" dirty="0" smtClean="0">
                <a:latin typeface="Trebuchet MS" pitchFamily="34" charset="0"/>
              </a:rPr>
              <a:t>To add text to this template click inside a placeholder and type in or paste your text. To move a placeholder, click on it </a:t>
            </a:r>
            <a:r>
              <a:rPr lang="en-US" sz="1800" u="sng" baseline="0" dirty="0" smtClean="0">
                <a:latin typeface="Trebuchet MS" pitchFamily="34" charset="0"/>
              </a:rPr>
              <a:t>once</a:t>
            </a:r>
            <a:r>
              <a:rPr lang="en-US" sz="1800" baseline="0" dirty="0" smtClean="0">
                <a:latin typeface="Trebuchet MS" pitchFamily="34" charset="0"/>
              </a:rPr>
              <a:t> (to select it), place your cursor on its frame and your cursor will change to this symbol:         Then, click </a:t>
            </a:r>
            <a:r>
              <a:rPr lang="en-US" sz="1800" u="sng" baseline="0" dirty="0" smtClean="0">
                <a:latin typeface="Trebuchet MS" pitchFamily="34" charset="0"/>
              </a:rPr>
              <a:t>once</a:t>
            </a:r>
            <a:r>
              <a:rPr lang="en-US" sz="1800" baseline="0" dirty="0" smtClean="0">
                <a:latin typeface="Trebuchet MS" pitchFamily="34" charset="0"/>
              </a:rPr>
              <a:t> and drag it to its new location where you can resize it as needed. Additional placeholders can be found on the left side of this template.</a:t>
            </a:r>
          </a:p>
          <a:p>
            <a:pPr defTabSz="3134780">
              <a:lnSpc>
                <a:spcPts val="2100"/>
              </a:lnSpc>
            </a:pPr>
            <a:endParaRPr lang="en-US" sz="1800" b="1" baseline="0" dirty="0" smtClean="0">
              <a:solidFill>
                <a:srgbClr val="FFFF00"/>
              </a:solidFill>
              <a:latin typeface="Trebuchet MS" pitchFamily="34" charset="0"/>
            </a:endParaRPr>
          </a:p>
          <a:p>
            <a:pPr defTabSz="3134780">
              <a:lnSpc>
                <a:spcPts val="2100"/>
              </a:lnSpc>
            </a:pPr>
            <a:r>
              <a:rPr lang="en-US" sz="1800" b="1" baseline="0" dirty="0" smtClean="0">
                <a:solidFill>
                  <a:srgbClr val="FFFF00"/>
                </a:solidFill>
                <a:latin typeface="Trebuchet MS" pitchFamily="34" charset="0"/>
              </a:rPr>
              <a:t>Modifying the layout</a:t>
            </a:r>
          </a:p>
          <a:p>
            <a:pPr defTabSz="3134780">
              <a:lnSpc>
                <a:spcPts val="2100"/>
              </a:lnSpc>
            </a:pPr>
            <a:r>
              <a:rPr lang="en-US" sz="1800" dirty="0" smtClean="0">
                <a:latin typeface="Trebuchet MS" pitchFamily="34" charset="0"/>
              </a:rPr>
              <a:t>This template has four</a:t>
            </a:r>
            <a:endParaRPr lang="en-US" sz="1800" baseline="0" dirty="0" smtClean="0">
              <a:latin typeface="Trebuchet MS" pitchFamily="34" charset="0"/>
            </a:endParaRPr>
          </a:p>
          <a:p>
            <a:pPr defTabSz="3134780">
              <a:lnSpc>
                <a:spcPts val="2100"/>
              </a:lnSpc>
            </a:pPr>
            <a:r>
              <a:rPr lang="en-US" sz="1800" baseline="0" dirty="0" smtClean="0">
                <a:latin typeface="Trebuchet MS" pitchFamily="34" charset="0"/>
              </a:rPr>
              <a:t>different column layouts. </a:t>
            </a:r>
          </a:p>
          <a:p>
            <a:pPr defTabSz="3134780">
              <a:lnSpc>
                <a:spcPts val="2100"/>
              </a:lnSpc>
            </a:pPr>
            <a:r>
              <a:rPr lang="en-US" sz="1800" u="sng" baseline="0" dirty="0" smtClean="0">
                <a:latin typeface="Trebuchet MS" pitchFamily="34" charset="0"/>
              </a:rPr>
              <a:t>Right-click</a:t>
            </a:r>
            <a:r>
              <a:rPr lang="en-US" sz="1800" baseline="0" dirty="0" smtClean="0">
                <a:latin typeface="Trebuchet MS" pitchFamily="34" charset="0"/>
              </a:rPr>
              <a:t> your mouse</a:t>
            </a:r>
          </a:p>
          <a:p>
            <a:pPr defTabSz="3134780">
              <a:lnSpc>
                <a:spcPts val="2100"/>
              </a:lnSpc>
            </a:pPr>
            <a:r>
              <a:rPr lang="en-US" sz="1800" baseline="0" dirty="0" smtClean="0">
                <a:latin typeface="Trebuchet MS" pitchFamily="34" charset="0"/>
              </a:rPr>
              <a:t>on the background and </a:t>
            </a:r>
          </a:p>
          <a:p>
            <a:pPr defTabSz="3134780">
              <a:lnSpc>
                <a:spcPts val="2100"/>
              </a:lnSpc>
            </a:pPr>
            <a:r>
              <a:rPr lang="en-US" sz="1800" baseline="0" dirty="0" smtClean="0">
                <a:latin typeface="Trebuchet MS" pitchFamily="34" charset="0"/>
              </a:rPr>
              <a:t>click on “Layout” to see </a:t>
            </a:r>
          </a:p>
          <a:p>
            <a:pPr defTabSz="3134780">
              <a:lnSpc>
                <a:spcPts val="2100"/>
              </a:lnSpc>
            </a:pPr>
            <a:r>
              <a:rPr lang="en-US" sz="1800" baseline="0" dirty="0" smtClean="0">
                <a:latin typeface="Trebuchet MS" pitchFamily="34" charset="0"/>
              </a:rPr>
              <a:t>the layout options.</a:t>
            </a:r>
            <a:endParaRPr lang="en-US" sz="1800" dirty="0" smtClean="0">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aseline="0" dirty="0" smtClean="0">
                <a:latin typeface="Trebuchet MS" pitchFamily="34" charset="0"/>
              </a:rPr>
              <a:t>The columns in the provided layouts are fixed and cannot be moved but advanced users can modify any layout by going to VIEW and then SLIDE MASTER.</a:t>
            </a:r>
          </a:p>
          <a:p>
            <a:pPr marL="0" marR="0" indent="0" algn="l" defTabSz="3134780" rtl="0" eaLnBrk="1" fontAlgn="auto" latinLnBrk="0" hangingPunct="1">
              <a:lnSpc>
                <a:spcPts val="2100"/>
              </a:lnSpc>
              <a:spcBef>
                <a:spcPts val="0"/>
              </a:spcBef>
              <a:spcAft>
                <a:spcPts val="0"/>
              </a:spcAft>
              <a:buClrTx/>
              <a:buSzTx/>
              <a:buFontTx/>
              <a:buNone/>
              <a:tabLst/>
              <a:defRPr/>
            </a:pPr>
            <a:endParaRPr lang="en-US" sz="1800" baseline="0" dirty="0" smtClean="0">
              <a:latin typeface="Trebuchet MS" pitchFamily="34" charset="0"/>
            </a:endParaRPr>
          </a:p>
          <a:p>
            <a:pPr defTabSz="3134780">
              <a:lnSpc>
                <a:spcPts val="2100"/>
              </a:lnSpc>
            </a:pPr>
            <a:r>
              <a:rPr lang="en-US" sz="1800" b="1" baseline="0" dirty="0" smtClean="0">
                <a:solidFill>
                  <a:srgbClr val="FFFF00"/>
                </a:solidFill>
                <a:latin typeface="Trebuchet MS" pitchFamily="34" charset="0"/>
              </a:rPr>
              <a:t>Importing text and graphics from external sources</a:t>
            </a:r>
          </a:p>
          <a:p>
            <a:pPr defTabSz="3134780">
              <a:lnSpc>
                <a:spcPts val="2100"/>
              </a:lnSpc>
            </a:pPr>
            <a:r>
              <a:rPr lang="en-US" sz="1800" b="1" u="sng" baseline="0" dirty="0" smtClean="0">
                <a:latin typeface="Trebuchet MS" pitchFamily="34" charset="0"/>
              </a:rPr>
              <a:t>TEXT: </a:t>
            </a:r>
            <a:r>
              <a:rPr lang="en-US" sz="1800" baseline="0" dirty="0" smtClean="0">
                <a:latin typeface="Trebuchet MS" pitchFamily="34" charset="0"/>
              </a:rPr>
              <a:t>Paste or type your text into a pre-existing placeholder or drag in a new placeholder from the left side of the template. Move it anywhere as needed.</a:t>
            </a:r>
          </a:p>
          <a:p>
            <a:pPr defTabSz="3134780">
              <a:lnSpc>
                <a:spcPts val="2100"/>
              </a:lnSpc>
            </a:pPr>
            <a:r>
              <a:rPr lang="en-US" sz="1800" b="1" u="sng" baseline="0" dirty="0" smtClean="0">
                <a:latin typeface="Trebuchet MS" pitchFamily="34" charset="0"/>
              </a:rPr>
              <a:t>PHOTOS: </a:t>
            </a:r>
            <a:r>
              <a:rPr lang="en-US" sz="1800" baseline="0" dirty="0" smtClean="0">
                <a:latin typeface="Trebuchet MS" pitchFamily="34" charset="0"/>
              </a:rPr>
              <a:t>Drag in a picture placeholder, size it </a:t>
            </a:r>
            <a:r>
              <a:rPr lang="en-US" sz="1800" u="sng" baseline="0" dirty="0" smtClean="0">
                <a:latin typeface="Trebuchet MS" pitchFamily="34" charset="0"/>
              </a:rPr>
              <a:t>first</a:t>
            </a:r>
            <a:r>
              <a:rPr lang="en-US" sz="1800" baseline="0" dirty="0" smtClean="0">
                <a:latin typeface="Trebuchet MS" pitchFamily="34" charset="0"/>
              </a:rPr>
              <a:t>, click in it and insert a photo from the menu.</a:t>
            </a:r>
          </a:p>
          <a:p>
            <a:pPr defTabSz="3134780">
              <a:lnSpc>
                <a:spcPts val="2100"/>
              </a:lnSpc>
            </a:pPr>
            <a:r>
              <a:rPr lang="en-US" sz="1800" b="1" u="sng" baseline="0" dirty="0" smtClean="0">
                <a:latin typeface="Trebuchet MS" pitchFamily="34" charset="0"/>
              </a:rPr>
              <a:t>TABLES: </a:t>
            </a:r>
            <a:r>
              <a:rPr lang="en-US" sz="1800" baseline="0" dirty="0" smtClean="0">
                <a:latin typeface="Trebuchet MS" pitchFamily="34" charset="0"/>
              </a:rPr>
              <a:t>You can copy and paste a table from an external document onto this poster template. To make the text fit better in the cells of an imported table, </a:t>
            </a:r>
            <a:r>
              <a:rPr lang="en-US" sz="1800" u="sng" baseline="0" dirty="0" smtClean="0">
                <a:latin typeface="Trebuchet MS" pitchFamily="34" charset="0"/>
              </a:rPr>
              <a:t>right-click</a:t>
            </a:r>
            <a:r>
              <a:rPr lang="en-US" sz="1800" baseline="0" dirty="0" smtClean="0">
                <a:latin typeface="Trebuchet MS" pitchFamily="34" charset="0"/>
              </a:rPr>
              <a:t> on the table, click FORMAT SHAPE  then click on TEXT BOX and change the INTERNAL MARGIN values to 0.25</a:t>
            </a:r>
          </a:p>
          <a:p>
            <a:pPr defTabSz="3134780">
              <a:lnSpc>
                <a:spcPts val="2100"/>
              </a:lnSpc>
            </a:pPr>
            <a:endParaRPr lang="en-US" sz="1800" baseline="0" dirty="0" smtClean="0">
              <a:latin typeface="Trebuchet MS" pitchFamily="34" charset="0"/>
            </a:endParaRPr>
          </a:p>
          <a:p>
            <a:pPr defTabSz="3134780"/>
            <a:r>
              <a:rPr lang="en-US" sz="1800" b="1" baseline="0" dirty="0" smtClean="0">
                <a:solidFill>
                  <a:srgbClr val="FFFF00"/>
                </a:solidFill>
                <a:latin typeface="Trebuchet MS" pitchFamily="34" charset="0"/>
              </a:rPr>
              <a:t>Modifying the color scheme</a:t>
            </a:r>
          </a:p>
          <a:p>
            <a:pPr defTabSz="3134780"/>
            <a:r>
              <a:rPr lang="en-US" sz="1800" baseline="0" dirty="0" smtClean="0">
                <a:latin typeface="Trebuchet MS" pitchFamily="34" charset="0"/>
              </a:rPr>
              <a:t>To change the color scheme of this template go to the “Design” menu and click on “Colors”. You can choose from the provide color combinations or you can create your own.</a:t>
            </a: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2508125">
              <a:lnSpc>
                <a:spcPts val="2100"/>
              </a:lnSpc>
            </a:pPr>
            <a:endParaRPr lang="en-US" sz="1200" baseline="0" dirty="0" smtClean="0">
              <a:latin typeface="Trebuchet MS" pitchFamily="34" charset="0"/>
            </a:endParaRPr>
          </a:p>
          <a:p>
            <a:pPr defTabSz="2508125">
              <a:lnSpc>
                <a:spcPts val="2100"/>
              </a:lnSpc>
            </a:pPr>
            <a:endParaRPr lang="en-US" sz="1200" dirty="0" smtClean="0">
              <a:latin typeface="Trebuchet MS" pitchFamily="34" charset="0"/>
            </a:endParaRPr>
          </a:p>
          <a:p>
            <a:pPr algn="ctr">
              <a:lnSpc>
                <a:spcPts val="2100"/>
              </a:lnSpc>
            </a:pPr>
            <a:endParaRPr lang="en-US" sz="1200" b="1" dirty="0" smtClean="0">
              <a:solidFill>
                <a:schemeClr val="bg1"/>
              </a:solidFill>
              <a:latin typeface="Trebuchet MS" pitchFamily="34" charset="0"/>
            </a:endParaRPr>
          </a:p>
          <a:p>
            <a:pPr defTabSz="2508125">
              <a:lnSpc>
                <a:spcPts val="2100"/>
              </a:lnSpc>
            </a:pPr>
            <a:endParaRPr lang="en-US" sz="1200" b="1" dirty="0" smtClean="0">
              <a:solidFill>
                <a:srgbClr val="FFFF00"/>
              </a:solidFill>
              <a:latin typeface="Trebuchet MS" pitchFamily="34" charset="0"/>
            </a:endParaRPr>
          </a:p>
          <a:p>
            <a:pPr algn="ctr">
              <a:lnSpc>
                <a:spcPts val="2100"/>
              </a:lnSpc>
            </a:pPr>
            <a:endParaRPr lang="en-US" sz="1800" b="1" dirty="0">
              <a:latin typeface="Trebuchet MS" pitchFamily="34" charset="0"/>
            </a:endParaRPr>
          </a:p>
        </p:txBody>
      </p:sp>
      <p:sp>
        <p:nvSpPr>
          <p:cNvPr id="34" name="Rectangle 33"/>
          <p:cNvSpPr/>
          <p:nvPr/>
        </p:nvSpPr>
        <p:spPr>
          <a:xfrm>
            <a:off x="-6481554" y="13836768"/>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pic>
        <p:nvPicPr>
          <p:cNvPr id="36" name="Picture 2"/>
          <p:cNvPicPr>
            <a:picLocks noChangeAspect="1" noChangeArrowheads="1"/>
          </p:cNvPicPr>
          <p:nvPr/>
        </p:nvPicPr>
        <p:blipFill>
          <a:blip r:embed="rId3" cstate="print"/>
          <a:srcRect/>
          <a:stretch>
            <a:fillRect/>
          </a:stretch>
        </p:blipFill>
        <p:spPr bwMode="auto">
          <a:xfrm>
            <a:off x="30740429" y="7642733"/>
            <a:ext cx="2482771" cy="1494629"/>
          </a:xfrm>
          <a:prstGeom prst="rect">
            <a:avLst/>
          </a:prstGeom>
          <a:noFill/>
          <a:ln w="9525">
            <a:noFill/>
            <a:miter lim="800000"/>
            <a:headEnd/>
            <a:tailEnd/>
          </a:ln>
          <a:effectLst/>
        </p:spPr>
      </p:pic>
      <p:pic>
        <p:nvPicPr>
          <p:cNvPr id="42" name="Picture 2"/>
          <p:cNvPicPr>
            <a:picLocks noChangeAspect="1" noChangeArrowheads="1"/>
          </p:cNvPicPr>
          <p:nvPr/>
        </p:nvPicPr>
        <p:blipFill>
          <a:blip r:embed="rId4" cstate="print"/>
          <a:srcRect/>
          <a:stretch>
            <a:fillRect/>
          </a:stretch>
        </p:blipFill>
        <p:spPr bwMode="auto">
          <a:xfrm>
            <a:off x="31788100" y="6146800"/>
            <a:ext cx="369094" cy="255588"/>
          </a:xfrm>
          <a:prstGeom prst="rect">
            <a:avLst/>
          </a:prstGeom>
          <a:noFill/>
          <a:ln w="9525">
            <a:solidFill>
              <a:schemeClr val="tx1"/>
            </a:solidFill>
            <a:miter lim="800000"/>
            <a:headEnd/>
            <a:tailEnd/>
          </a:ln>
          <a:effectLst/>
        </p:spPr>
      </p:pic>
      <p:sp>
        <p:nvSpPr>
          <p:cNvPr id="44" name="TextBox 43"/>
          <p:cNvSpPr txBox="1"/>
          <p:nvPr/>
        </p:nvSpPr>
        <p:spPr>
          <a:xfrm>
            <a:off x="27877005" y="17883894"/>
            <a:ext cx="5725179" cy="976088"/>
          </a:xfrm>
          <a:prstGeom prst="rect">
            <a:avLst/>
          </a:prstGeom>
          <a:noFill/>
        </p:spPr>
        <p:txBody>
          <a:bodyPr wrap="square" lIns="52249" tIns="26124" rIns="52249" bIns="26124" rtlCol="0">
            <a:spAutoFit/>
          </a:bodyPr>
          <a:lstStyle/>
          <a:p>
            <a:pPr>
              <a:lnSpc>
                <a:spcPts val="1800"/>
              </a:lnSpc>
            </a:pPr>
            <a:r>
              <a:rPr lang="en-US" sz="2000" dirty="0" smtClean="0">
                <a:solidFill>
                  <a:schemeClr val="bg1"/>
                </a:solidFill>
              </a:rPr>
              <a:t>© 2012 PosterPresentations.com</a:t>
            </a:r>
            <a:br>
              <a:rPr lang="en-US" sz="2000" dirty="0" smtClean="0">
                <a:solidFill>
                  <a:schemeClr val="bg1"/>
                </a:solidFill>
              </a:rPr>
            </a:br>
            <a:r>
              <a:rPr lang="en-US" sz="2000" dirty="0" smtClean="0">
                <a:solidFill>
                  <a:schemeClr val="bg1"/>
                </a:solidFill>
              </a:rPr>
              <a:t>    </a:t>
            </a:r>
            <a:r>
              <a:rPr lang="en-US" sz="1800" dirty="0" smtClean="0">
                <a:solidFill>
                  <a:schemeClr val="bg1"/>
                </a:solidFill>
              </a:rPr>
              <a:t>2117 Fourth Street ,</a:t>
            </a:r>
            <a:r>
              <a:rPr lang="en-US" sz="1800" baseline="0" dirty="0" smtClean="0">
                <a:solidFill>
                  <a:schemeClr val="bg1"/>
                </a:solidFill>
              </a:rPr>
              <a:t> Unit C</a:t>
            </a:r>
            <a:br>
              <a:rPr lang="en-US" sz="1800" baseline="0" dirty="0" smtClean="0">
                <a:solidFill>
                  <a:schemeClr val="bg1"/>
                </a:solidFill>
              </a:rPr>
            </a:br>
            <a:r>
              <a:rPr lang="en-US" sz="1800" baseline="0" dirty="0" smtClean="0">
                <a:solidFill>
                  <a:schemeClr val="bg1"/>
                </a:solidFill>
              </a:rPr>
              <a:t>    Berkeley  CA  94710</a:t>
            </a:r>
            <a:br>
              <a:rPr lang="en-US" sz="1800" baseline="0" dirty="0" smtClean="0">
                <a:solidFill>
                  <a:schemeClr val="bg1"/>
                </a:solidFill>
              </a:rPr>
            </a:br>
            <a:r>
              <a:rPr lang="en-US" sz="1800" baseline="0" dirty="0" smtClean="0">
                <a:solidFill>
                  <a:schemeClr val="bg1"/>
                </a:solidFill>
              </a:rPr>
              <a:t>    </a:t>
            </a:r>
            <a:r>
              <a:rPr lang="en-US" sz="1800" b="1" baseline="0" dirty="0" smtClean="0">
                <a:solidFill>
                  <a:srgbClr val="FFFF00"/>
                </a:solidFill>
              </a:rPr>
              <a:t>posterpresenter@gmail.com</a:t>
            </a:r>
            <a:endParaRPr lang="en-US" sz="2000" b="1" dirty="0">
              <a:solidFill>
                <a:srgbClr val="FFFF00"/>
              </a:solidFill>
            </a:endParaRPr>
          </a:p>
        </p:txBody>
      </p:sp>
      <p:grpSp>
        <p:nvGrpSpPr>
          <p:cNvPr id="27" name="Group 26"/>
          <p:cNvGrpSpPr/>
          <p:nvPr/>
        </p:nvGrpSpPr>
        <p:grpSpPr>
          <a:xfrm>
            <a:off x="-6223790" y="18171108"/>
            <a:ext cx="5771525" cy="751545"/>
            <a:chOff x="44242388" y="28054064"/>
            <a:chExt cx="9771400" cy="1090621"/>
          </a:xfrm>
        </p:grpSpPr>
        <p:sp>
          <p:nvSpPr>
            <p:cNvPr id="28" name="Rounded Rectangle 27"/>
            <p:cNvSpPr/>
            <p:nvPr userDrawn="1"/>
          </p:nvSpPr>
          <p:spPr>
            <a:xfrm>
              <a:off x="44242388" y="28054064"/>
              <a:ext cx="9771397" cy="10906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388900" rtl="0" eaLnBrk="1" latinLnBrk="0" hangingPunct="1">
                <a:defRPr sz="8600" kern="1200">
                  <a:solidFill>
                    <a:schemeClr val="lt1"/>
                  </a:solidFill>
                  <a:latin typeface="+mn-lt"/>
                  <a:ea typeface="+mn-ea"/>
                  <a:cs typeface="+mn-cs"/>
                </a:defRPr>
              </a:lvl1pPr>
              <a:lvl2pPr marL="2194451" algn="l" defTabSz="4388900" rtl="0" eaLnBrk="1" latinLnBrk="0" hangingPunct="1">
                <a:defRPr sz="8600" kern="1200">
                  <a:solidFill>
                    <a:schemeClr val="lt1"/>
                  </a:solidFill>
                  <a:latin typeface="+mn-lt"/>
                  <a:ea typeface="+mn-ea"/>
                  <a:cs typeface="+mn-cs"/>
                </a:defRPr>
              </a:lvl2pPr>
              <a:lvl3pPr marL="4388900" algn="l" defTabSz="4388900" rtl="0" eaLnBrk="1" latinLnBrk="0" hangingPunct="1">
                <a:defRPr sz="8600" kern="1200">
                  <a:solidFill>
                    <a:schemeClr val="lt1"/>
                  </a:solidFill>
                  <a:latin typeface="+mn-lt"/>
                  <a:ea typeface="+mn-ea"/>
                  <a:cs typeface="+mn-cs"/>
                </a:defRPr>
              </a:lvl3pPr>
              <a:lvl4pPr marL="6583351" algn="l" defTabSz="4388900" rtl="0" eaLnBrk="1" latinLnBrk="0" hangingPunct="1">
                <a:defRPr sz="8600" kern="1200">
                  <a:solidFill>
                    <a:schemeClr val="lt1"/>
                  </a:solidFill>
                  <a:latin typeface="+mn-lt"/>
                  <a:ea typeface="+mn-ea"/>
                  <a:cs typeface="+mn-cs"/>
                </a:defRPr>
              </a:lvl4pPr>
              <a:lvl5pPr marL="8777801" algn="l" defTabSz="4388900" rtl="0" eaLnBrk="1" latinLnBrk="0" hangingPunct="1">
                <a:defRPr sz="8600" kern="1200">
                  <a:solidFill>
                    <a:schemeClr val="lt1"/>
                  </a:solidFill>
                  <a:latin typeface="+mn-lt"/>
                  <a:ea typeface="+mn-ea"/>
                  <a:cs typeface="+mn-cs"/>
                </a:defRPr>
              </a:lvl5pPr>
              <a:lvl6pPr marL="10972252" algn="l" defTabSz="4388900" rtl="0" eaLnBrk="1" latinLnBrk="0" hangingPunct="1">
                <a:defRPr sz="8600" kern="1200">
                  <a:solidFill>
                    <a:schemeClr val="lt1"/>
                  </a:solidFill>
                  <a:latin typeface="+mn-lt"/>
                  <a:ea typeface="+mn-ea"/>
                  <a:cs typeface="+mn-cs"/>
                </a:defRPr>
              </a:lvl6pPr>
              <a:lvl7pPr marL="13166703" algn="l" defTabSz="4388900" rtl="0" eaLnBrk="1" latinLnBrk="0" hangingPunct="1">
                <a:defRPr sz="8600" kern="1200">
                  <a:solidFill>
                    <a:schemeClr val="lt1"/>
                  </a:solidFill>
                  <a:latin typeface="+mn-lt"/>
                  <a:ea typeface="+mn-ea"/>
                  <a:cs typeface="+mn-cs"/>
                </a:defRPr>
              </a:lvl7pPr>
              <a:lvl8pPr marL="15361152" algn="l" defTabSz="4388900" rtl="0" eaLnBrk="1" latinLnBrk="0" hangingPunct="1">
                <a:defRPr sz="8600" kern="1200">
                  <a:solidFill>
                    <a:schemeClr val="lt1"/>
                  </a:solidFill>
                  <a:latin typeface="+mn-lt"/>
                  <a:ea typeface="+mn-ea"/>
                  <a:cs typeface="+mn-cs"/>
                </a:defRPr>
              </a:lvl8pPr>
              <a:lvl9pPr marL="17555603" algn="l" defTabSz="4388900" rtl="0" eaLnBrk="1" latinLnBrk="0" hangingPunct="1">
                <a:defRPr sz="8600" kern="1200">
                  <a:solidFill>
                    <a:schemeClr val="lt1"/>
                  </a:solidFill>
                  <a:latin typeface="+mn-lt"/>
                  <a:ea typeface="+mn-ea"/>
                  <a:cs typeface="+mn-cs"/>
                </a:defRPr>
              </a:lvl9pPr>
            </a:lstStyle>
            <a:p>
              <a:pPr algn="ctr"/>
              <a:endParaRPr lang="en-US"/>
            </a:p>
          </p:txBody>
        </p:sp>
        <p:pic>
          <p:nvPicPr>
            <p:cNvPr id="33" name="Picture 32" descr="http://t2.gstatic.com/images?q=tbn:ANd9GcR4APHC6TT9w54M2zn_pvCiBxUNcspYPoVxirLRphBoJabfSvu7zw">
              <a:hlinkClick r:id="rId5"/>
            </p:cNvPr>
            <p:cNvPicPr>
              <a:picLocks noChangeAspect="1" noChangeArrowheads="1"/>
            </p:cNvPicPr>
            <p:nvPr userDrawn="1"/>
          </p:nvPicPr>
          <p:blipFill>
            <a:blip r:embed="rId6"/>
            <a:srcRect/>
            <a:stretch>
              <a:fillRect/>
            </a:stretch>
          </p:blipFill>
          <p:spPr bwMode="auto">
            <a:xfrm>
              <a:off x="44341112" y="28126638"/>
              <a:ext cx="914400" cy="914400"/>
            </a:xfrm>
            <a:prstGeom prst="rect">
              <a:avLst/>
            </a:prstGeom>
            <a:noFill/>
          </p:spPr>
        </p:pic>
        <p:sp>
          <p:nvSpPr>
            <p:cNvPr id="35" name="TextBox 32"/>
            <p:cNvSpPr txBox="1"/>
            <p:nvPr userDrawn="1"/>
          </p:nvSpPr>
          <p:spPr>
            <a:xfrm>
              <a:off x="45342599" y="28154106"/>
              <a:ext cx="8671189" cy="759282"/>
            </a:xfrm>
            <a:prstGeom prst="rect">
              <a:avLst/>
            </a:prstGeom>
            <a:noFill/>
          </p:spPr>
          <p:txBody>
            <a:bodyPr wrap="square" rtlCol="0">
              <a:spAutoFit/>
            </a:bodyPr>
            <a:ls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a:lstStyle>
            <a:p>
              <a:r>
                <a:rPr lang="en-US" sz="1400" dirty="0" smtClean="0">
                  <a:solidFill>
                    <a:schemeClr val="tx2"/>
                  </a:solidFill>
                  <a:latin typeface="Trebuchet MS" pitchFamily="34" charset="0"/>
                </a:rPr>
                <a:t>Student</a:t>
              </a:r>
              <a:r>
                <a:rPr lang="en-US" sz="1400" baseline="0" dirty="0" smtClean="0">
                  <a:solidFill>
                    <a:schemeClr val="tx2"/>
                  </a:solidFill>
                  <a:latin typeface="Trebuchet MS" pitchFamily="34" charset="0"/>
                </a:rPr>
                <a:t> discounts are available on our </a:t>
              </a:r>
              <a:r>
                <a:rPr lang="en-US" sz="1400" baseline="0" dirty="0" err="1" smtClean="0">
                  <a:solidFill>
                    <a:schemeClr val="tx2"/>
                  </a:solidFill>
                  <a:latin typeface="Trebuchet MS" pitchFamily="34" charset="0"/>
                </a:rPr>
                <a:t>Facebook</a:t>
              </a:r>
              <a:r>
                <a:rPr lang="en-US" sz="1400" baseline="0" dirty="0" smtClean="0">
                  <a:solidFill>
                    <a:schemeClr val="tx2"/>
                  </a:solidFill>
                  <a:latin typeface="Trebuchet MS" pitchFamily="34" charset="0"/>
                </a:rPr>
                <a:t> page. </a:t>
              </a:r>
            </a:p>
            <a:p>
              <a:r>
                <a:rPr lang="en-US" sz="1400" baseline="0" dirty="0" smtClean="0">
                  <a:solidFill>
                    <a:schemeClr val="tx2"/>
                  </a:solidFill>
                  <a:latin typeface="Trebuchet MS" pitchFamily="34" charset="0"/>
                </a:rPr>
                <a:t>Go to </a:t>
              </a:r>
              <a:r>
                <a:rPr lang="en-US" sz="1400" u="sng" baseline="0" dirty="0" smtClean="0">
                  <a:solidFill>
                    <a:schemeClr val="tx2"/>
                  </a:solidFill>
                  <a:latin typeface="Trebuchet MS" pitchFamily="34" charset="0"/>
                </a:rPr>
                <a:t>PosterPresentations.com</a:t>
              </a:r>
              <a:r>
                <a:rPr lang="en-US" sz="1400" baseline="0" dirty="0" smtClean="0">
                  <a:solidFill>
                    <a:schemeClr val="tx2"/>
                  </a:solidFill>
                  <a:latin typeface="Trebuchet MS" pitchFamily="34" charset="0"/>
                </a:rPr>
                <a:t> and click on the FB icon.</a:t>
              </a:r>
              <a:endParaRPr lang="en-US" sz="1400" dirty="0">
                <a:solidFill>
                  <a:schemeClr val="tx2"/>
                </a:solidFill>
                <a:latin typeface="Trebuchet MS" pitchFamily="34" charset="0"/>
              </a:endParaRPr>
            </a:p>
          </p:txBody>
        </p:sp>
      </p:grpSp>
      <p:cxnSp>
        <p:nvCxnSpPr>
          <p:cNvPr id="41" name="Straight Connector 40"/>
          <p:cNvCxnSpPr/>
          <p:nvPr/>
        </p:nvCxnSpPr>
        <p:spPr>
          <a:xfrm>
            <a:off x="27638828" y="2590800"/>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27638828" y="17618075"/>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6472918" y="6599767"/>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Rectangle 33"/>
          <p:cNvSpPr>
            <a:spLocks noChangeArrowheads="1"/>
          </p:cNvSpPr>
          <p:nvPr userDrawn="1"/>
        </p:nvSpPr>
        <p:spPr bwMode="auto">
          <a:xfrm>
            <a:off x="7241249" y="3139239"/>
            <a:ext cx="6286500" cy="15601950"/>
          </a:xfrm>
          <a:prstGeom prst="roundRect">
            <a:avLst>
              <a:gd name="adj" fmla="val 70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3" name="Rectangle 33"/>
          <p:cNvSpPr>
            <a:spLocks noChangeArrowheads="1"/>
          </p:cNvSpPr>
          <p:nvPr userDrawn="1"/>
        </p:nvSpPr>
        <p:spPr bwMode="auto">
          <a:xfrm>
            <a:off x="13906037" y="3139239"/>
            <a:ext cx="6286500" cy="15601950"/>
          </a:xfrm>
          <a:prstGeom prst="roundRect">
            <a:avLst>
              <a:gd name="adj" fmla="val 70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6" name="Rectangle 33"/>
          <p:cNvSpPr>
            <a:spLocks noChangeArrowheads="1"/>
          </p:cNvSpPr>
          <p:nvPr userDrawn="1"/>
        </p:nvSpPr>
        <p:spPr bwMode="auto">
          <a:xfrm>
            <a:off x="20570825" y="3139239"/>
            <a:ext cx="6286500" cy="15601950"/>
          </a:xfrm>
          <a:prstGeom prst="roundRect">
            <a:avLst>
              <a:gd name="adj" fmla="val 7098"/>
            </a:avLst>
          </a:prstGeom>
          <a:gradFill flip="none" rotWithShape="1">
            <a:gsLst>
              <a:gs pos="0">
                <a:schemeClr val="accent1">
                  <a:tint val="66000"/>
                  <a:satMod val="160000"/>
                </a:schemeClr>
              </a:gs>
              <a:gs pos="0">
                <a:srgbClr val="CDD2DE"/>
              </a:gs>
              <a:gs pos="100000">
                <a:srgbClr val="F3F5FA"/>
              </a:gs>
            </a:gsLst>
            <a:lin ang="16200000" scaled="1"/>
            <a:tileRect/>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30" name="Rectangle 29"/>
          <p:cNvSpPr/>
          <p:nvPr userDrawn="1"/>
        </p:nvSpPr>
        <p:spPr>
          <a:xfrm>
            <a:off x="-6452979" y="11722658"/>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2" r:id="rId1"/>
  </p:sldLayoutIdLst>
  <p:timing>
    <p:tnLst>
      <p:par>
        <p:cTn id="1" dur="indefinite" restart="never" nodeType="tmRoot"/>
      </p:par>
    </p:tnLst>
  </p:timing>
  <p:txStyles>
    <p:titleStyle>
      <a:lvl1pPr algn="ctr" defTabSz="2507943" rtl="0" eaLnBrk="1" latinLnBrk="0" hangingPunct="1">
        <a:spcBef>
          <a:spcPct val="0"/>
        </a:spcBef>
        <a:buNone/>
        <a:defRPr sz="5000" kern="1200">
          <a:solidFill>
            <a:schemeClr val="bg1"/>
          </a:solidFill>
          <a:latin typeface="Trebuchet MS" pitchFamily="34" charset="0"/>
          <a:ea typeface="+mj-ea"/>
          <a:cs typeface="+mj-cs"/>
        </a:defRPr>
      </a:lvl1pPr>
    </p:titleStyle>
    <p:bodyStyle>
      <a:lvl1pPr marL="940479" indent="-940479" algn="l" defTabSz="2507943" rtl="0" eaLnBrk="1" latinLnBrk="0" hangingPunct="1">
        <a:spcBef>
          <a:spcPct val="20000"/>
        </a:spcBef>
        <a:buFont typeface="Arial" pitchFamily="34" charset="0"/>
        <a:buChar char="•"/>
        <a:defRPr sz="8800" kern="1200">
          <a:solidFill>
            <a:schemeClr val="tx1"/>
          </a:solidFill>
          <a:latin typeface="+mn-lt"/>
          <a:ea typeface="+mn-ea"/>
          <a:cs typeface="+mn-cs"/>
        </a:defRPr>
      </a:lvl1pPr>
      <a:lvl2pPr marL="2037704" indent="-783732" algn="l" defTabSz="2507943" rtl="0" eaLnBrk="1" latinLnBrk="0" hangingPunct="1">
        <a:spcBef>
          <a:spcPct val="20000"/>
        </a:spcBef>
        <a:buFont typeface="Arial" pitchFamily="34" charset="0"/>
        <a:buChar char="–"/>
        <a:defRPr sz="7700" kern="1200">
          <a:solidFill>
            <a:schemeClr val="tx1"/>
          </a:solidFill>
          <a:latin typeface="+mn-lt"/>
          <a:ea typeface="+mn-ea"/>
          <a:cs typeface="+mn-cs"/>
        </a:defRPr>
      </a:lvl2pPr>
      <a:lvl3pPr marL="3134929" indent="-626986" algn="l" defTabSz="2507943" rtl="0" eaLnBrk="1" latinLnBrk="0" hangingPunct="1">
        <a:spcBef>
          <a:spcPct val="20000"/>
        </a:spcBef>
        <a:buFont typeface="Arial" pitchFamily="34" charset="0"/>
        <a:buChar char="•"/>
        <a:defRPr sz="6600" kern="1200">
          <a:solidFill>
            <a:schemeClr val="tx1"/>
          </a:solidFill>
          <a:latin typeface="+mn-lt"/>
          <a:ea typeface="+mn-ea"/>
          <a:cs typeface="+mn-cs"/>
        </a:defRPr>
      </a:lvl3pPr>
      <a:lvl4pPr marL="4388901"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4pPr>
      <a:lvl5pPr marL="5642872"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5pPr>
      <a:lvl6pPr marL="6896844"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6pPr>
      <a:lvl7pPr marL="8150815"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7pPr>
      <a:lvl8pPr marL="9404787"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8pPr>
      <a:lvl9pPr marL="10658758"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9pPr>
    </p:bodyStyle>
    <p:otherStyle>
      <a:defPPr>
        <a:defRPr lang="en-US"/>
      </a:defPPr>
      <a:lvl1pPr marL="0" algn="l" defTabSz="2507943" rtl="0" eaLnBrk="1" latinLnBrk="0" hangingPunct="1">
        <a:defRPr sz="4900" kern="1200">
          <a:solidFill>
            <a:schemeClr val="tx1"/>
          </a:solidFill>
          <a:latin typeface="+mn-lt"/>
          <a:ea typeface="+mn-ea"/>
          <a:cs typeface="+mn-cs"/>
        </a:defRPr>
      </a:lvl1pPr>
      <a:lvl2pPr marL="1253972" algn="l" defTabSz="2507943" rtl="0" eaLnBrk="1" latinLnBrk="0" hangingPunct="1">
        <a:defRPr sz="4900" kern="1200">
          <a:solidFill>
            <a:schemeClr val="tx1"/>
          </a:solidFill>
          <a:latin typeface="+mn-lt"/>
          <a:ea typeface="+mn-ea"/>
          <a:cs typeface="+mn-cs"/>
        </a:defRPr>
      </a:lvl2pPr>
      <a:lvl3pPr marL="2507943" algn="l" defTabSz="2507943" rtl="0" eaLnBrk="1" latinLnBrk="0" hangingPunct="1">
        <a:defRPr sz="4900" kern="1200">
          <a:solidFill>
            <a:schemeClr val="tx1"/>
          </a:solidFill>
          <a:latin typeface="+mn-lt"/>
          <a:ea typeface="+mn-ea"/>
          <a:cs typeface="+mn-cs"/>
        </a:defRPr>
      </a:lvl3pPr>
      <a:lvl4pPr marL="3761915" algn="l" defTabSz="2507943" rtl="0" eaLnBrk="1" latinLnBrk="0" hangingPunct="1">
        <a:defRPr sz="4900" kern="1200">
          <a:solidFill>
            <a:schemeClr val="tx1"/>
          </a:solidFill>
          <a:latin typeface="+mn-lt"/>
          <a:ea typeface="+mn-ea"/>
          <a:cs typeface="+mn-cs"/>
        </a:defRPr>
      </a:lvl4pPr>
      <a:lvl5pPr marL="5015886" algn="l" defTabSz="2507943" rtl="0" eaLnBrk="1" latinLnBrk="0" hangingPunct="1">
        <a:defRPr sz="4900" kern="1200">
          <a:solidFill>
            <a:schemeClr val="tx1"/>
          </a:solidFill>
          <a:latin typeface="+mn-lt"/>
          <a:ea typeface="+mn-ea"/>
          <a:cs typeface="+mn-cs"/>
        </a:defRPr>
      </a:lvl5pPr>
      <a:lvl6pPr marL="6269858" algn="l" defTabSz="2507943" rtl="0" eaLnBrk="1" latinLnBrk="0" hangingPunct="1">
        <a:defRPr sz="4900" kern="1200">
          <a:solidFill>
            <a:schemeClr val="tx1"/>
          </a:solidFill>
          <a:latin typeface="+mn-lt"/>
          <a:ea typeface="+mn-ea"/>
          <a:cs typeface="+mn-cs"/>
        </a:defRPr>
      </a:lvl6pPr>
      <a:lvl7pPr marL="7523830" algn="l" defTabSz="2507943" rtl="0" eaLnBrk="1" latinLnBrk="0" hangingPunct="1">
        <a:defRPr sz="4900" kern="1200">
          <a:solidFill>
            <a:schemeClr val="tx1"/>
          </a:solidFill>
          <a:latin typeface="+mn-lt"/>
          <a:ea typeface="+mn-ea"/>
          <a:cs typeface="+mn-cs"/>
        </a:defRPr>
      </a:lvl7pPr>
      <a:lvl8pPr marL="8777801" algn="l" defTabSz="2507943" rtl="0" eaLnBrk="1" latinLnBrk="0" hangingPunct="1">
        <a:defRPr sz="4900" kern="1200">
          <a:solidFill>
            <a:schemeClr val="tx1"/>
          </a:solidFill>
          <a:latin typeface="+mn-lt"/>
          <a:ea typeface="+mn-ea"/>
          <a:cs typeface="+mn-cs"/>
        </a:defRPr>
      </a:lvl8pPr>
      <a:lvl9pPr marL="10031773" algn="l" defTabSz="2507943" rtl="0" eaLnBrk="1" latinLnBrk="0" hangingPunct="1">
        <a:defRPr sz="49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27432000" cy="2800350"/>
          </a:xfrm>
          <a:prstGeom prst="rect">
            <a:avLst/>
          </a:prstGeom>
          <a:solidFill>
            <a:schemeClr val="accent5">
              <a:lumMod val="75000"/>
            </a:schemeClr>
          </a:solidFill>
          <a:ln w="9525">
            <a:solidFill>
              <a:schemeClr val="tx1"/>
            </a:solidFill>
            <a:miter lim="800000"/>
            <a:headEnd/>
            <a:tailEnd/>
          </a:ln>
          <a:effectLst/>
        </p:spPr>
        <p:txBody>
          <a:bodyPr wrap="none" lIns="52249" tIns="26124" rIns="52249" bIns="26124" anchor="ctr"/>
          <a:lstStyle/>
          <a:p>
            <a:pPr>
              <a:defRPr/>
            </a:pPr>
            <a:endParaRPr lang="en-US" dirty="0"/>
          </a:p>
        </p:txBody>
      </p:sp>
      <p:sp>
        <p:nvSpPr>
          <p:cNvPr id="8" name="Rectangle 33"/>
          <p:cNvSpPr>
            <a:spLocks noChangeArrowheads="1"/>
          </p:cNvSpPr>
          <p:nvPr/>
        </p:nvSpPr>
        <p:spPr bwMode="auto">
          <a:xfrm>
            <a:off x="571501" y="3144838"/>
            <a:ext cx="8490857" cy="15601950"/>
          </a:xfrm>
          <a:prstGeom prst="roundRect">
            <a:avLst>
              <a:gd name="adj" fmla="val 3914"/>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9" name="Rectangle 9"/>
          <p:cNvSpPr>
            <a:spLocks noChangeArrowheads="1"/>
          </p:cNvSpPr>
          <p:nvPr/>
        </p:nvSpPr>
        <p:spPr bwMode="auto">
          <a:xfrm>
            <a:off x="0" y="2803128"/>
            <a:ext cx="27432000" cy="88900"/>
          </a:xfrm>
          <a:prstGeom prst="rect">
            <a:avLst/>
          </a:prstGeom>
          <a:solidFill>
            <a:schemeClr val="accent5">
              <a:lumMod val="50000"/>
            </a:schemeClr>
          </a:solidFill>
          <a:ln w="152400">
            <a:noFill/>
            <a:miter lim="800000"/>
            <a:headEnd/>
            <a:tailEnd/>
          </a:ln>
          <a:effectLst/>
        </p:spPr>
        <p:txBody>
          <a:bodyPr wrap="none" lIns="52249" tIns="26124" rIns="52249" bIns="26124" anchor="ctr"/>
          <a:lstStyle/>
          <a:p>
            <a:pPr>
              <a:defRPr/>
            </a:pPr>
            <a:endParaRPr lang="en-US" dirty="0"/>
          </a:p>
        </p:txBody>
      </p:sp>
      <p:sp>
        <p:nvSpPr>
          <p:cNvPr id="10" name="Text Box 14"/>
          <p:cNvSpPr txBox="1">
            <a:spLocks noChangeArrowheads="1"/>
          </p:cNvSpPr>
          <p:nvPr/>
        </p:nvSpPr>
        <p:spPr bwMode="auto">
          <a:xfrm>
            <a:off x="848853" y="18802350"/>
            <a:ext cx="1571625" cy="188840"/>
          </a:xfrm>
          <a:prstGeom prst="rect">
            <a:avLst/>
          </a:prstGeom>
          <a:noFill/>
          <a:ln w="9525">
            <a:noFill/>
            <a:miter lim="800000"/>
            <a:headEnd/>
            <a:tailEnd/>
          </a:ln>
          <a:effectLst/>
        </p:spPr>
        <p:txBody>
          <a:bodyPr lIns="52150" tIns="26070" rIns="52150" bIns="26070">
            <a:spAutoFit/>
          </a:bodyPr>
          <a:lstStyle/>
          <a:p>
            <a:pPr eaLnBrk="0" hangingPunct="0">
              <a:lnSpc>
                <a:spcPct val="65000"/>
              </a:lnSpc>
              <a:spcBef>
                <a:spcPct val="50000"/>
              </a:spcBef>
              <a:defRPr/>
            </a:pPr>
            <a:r>
              <a:rPr lang="en-US" sz="300" b="1" dirty="0" smtClean="0">
                <a:solidFill>
                  <a:schemeClr val="bg1">
                    <a:lumMod val="75000"/>
                  </a:schemeClr>
                </a:solidFill>
                <a:latin typeface="Arial" charset="0"/>
              </a:rPr>
              <a:t>RESEARCH POSTER PRESENTATION </a:t>
            </a:r>
            <a:r>
              <a:rPr lang="en-US" sz="300" b="1" dirty="0">
                <a:solidFill>
                  <a:schemeClr val="bg1">
                    <a:lumMod val="75000"/>
                  </a:schemeClr>
                </a:solidFill>
                <a:latin typeface="Arial" charset="0"/>
              </a:rPr>
              <a:t>DESIGN © </a:t>
            </a:r>
            <a:r>
              <a:rPr lang="en-US" sz="300" b="1" dirty="0" smtClean="0">
                <a:solidFill>
                  <a:schemeClr val="bg1">
                    <a:lumMod val="75000"/>
                  </a:schemeClr>
                </a:solidFill>
                <a:latin typeface="Arial" charset="0"/>
              </a:rPr>
              <a:t>2012</a:t>
            </a:r>
            <a:endParaRPr lang="en-US" sz="300" b="1" dirty="0">
              <a:solidFill>
                <a:schemeClr val="bg1">
                  <a:lumMod val="75000"/>
                </a:schemeClr>
              </a:solidFill>
              <a:latin typeface="Arial" charset="0"/>
            </a:endParaRPr>
          </a:p>
          <a:p>
            <a:pPr eaLnBrk="0" hangingPunct="0">
              <a:lnSpc>
                <a:spcPct val="65000"/>
              </a:lnSpc>
              <a:spcBef>
                <a:spcPct val="50000"/>
              </a:spcBef>
              <a:defRPr/>
            </a:pPr>
            <a:r>
              <a:rPr lang="en-US" sz="600" b="1" dirty="0">
                <a:solidFill>
                  <a:schemeClr val="bg1">
                    <a:lumMod val="75000"/>
                  </a:schemeClr>
                </a:solidFill>
                <a:latin typeface="Arial" charset="0"/>
              </a:rPr>
              <a:t>www.PosterPresentations.com</a:t>
            </a:r>
          </a:p>
        </p:txBody>
      </p:sp>
      <p:sp>
        <p:nvSpPr>
          <p:cNvPr id="21" name="Rectangle 20"/>
          <p:cNvSpPr/>
          <p:nvPr/>
        </p:nvSpPr>
        <p:spPr>
          <a:xfrm>
            <a:off x="-6501493" y="-11431"/>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r>
              <a:rPr lang="en-US" sz="2500" b="1" dirty="0" smtClean="0">
                <a:solidFill>
                  <a:schemeClr val="bg1"/>
                </a:solidFill>
                <a:latin typeface="Trebuchet MS" pitchFamily="34" charset="0"/>
              </a:rPr>
              <a:t>QUICK DESIGN</a:t>
            </a:r>
            <a:r>
              <a:rPr lang="en-US" sz="2500" b="1" baseline="0" dirty="0" smtClean="0">
                <a:solidFill>
                  <a:schemeClr val="bg1"/>
                </a:solidFill>
                <a:latin typeface="Trebuchet MS" pitchFamily="34" charset="0"/>
              </a:rPr>
              <a:t> </a:t>
            </a:r>
            <a:r>
              <a:rPr lang="en-US" sz="2500" b="1" dirty="0" smtClean="0">
                <a:solidFill>
                  <a:schemeClr val="bg1"/>
                </a:solidFill>
                <a:latin typeface="Trebuchet MS" pitchFamily="34" charset="0"/>
              </a:rPr>
              <a:t>GUIDE</a:t>
            </a:r>
          </a:p>
          <a:p>
            <a:pPr algn="ctr"/>
            <a:r>
              <a:rPr lang="en-US" sz="2300" b="1" dirty="0" smtClean="0">
                <a:solidFill>
                  <a:srgbClr val="FFFF00"/>
                </a:solidFill>
                <a:latin typeface="Trebuchet MS" pitchFamily="34" charset="0"/>
              </a:rPr>
              <a:t>(--THIS SECTION DOES NOT PRINT--)</a:t>
            </a:r>
          </a:p>
          <a:p>
            <a:pPr algn="ctr"/>
            <a:endParaRPr lang="en-US" sz="1800" b="1" dirty="0" smtClean="0">
              <a:latin typeface="Trebuchet MS" pitchFamily="34" charset="0"/>
            </a:endParaRPr>
          </a:p>
          <a:p>
            <a:pPr defTabSz="2508125"/>
            <a:r>
              <a:rPr lang="en-US" sz="1800" dirty="0" smtClean="0">
                <a:latin typeface="Trebuchet MS" pitchFamily="34" charset="0"/>
              </a:rPr>
              <a:t>This PowerPoint</a:t>
            </a:r>
            <a:r>
              <a:rPr lang="en-US" sz="1800" baseline="0" dirty="0" smtClean="0">
                <a:latin typeface="Trebuchet MS" pitchFamily="34" charset="0"/>
              </a:rPr>
              <a:t> </a:t>
            </a:r>
            <a:r>
              <a:rPr lang="en-US" sz="1800" dirty="0" smtClean="0">
                <a:latin typeface="Trebuchet MS" pitchFamily="34" charset="0"/>
              </a:rPr>
              <a:t>2007 template produces</a:t>
            </a:r>
            <a:r>
              <a:rPr lang="en-US" sz="1800" baseline="0" dirty="0" smtClean="0">
                <a:latin typeface="Trebuchet MS" pitchFamily="34" charset="0"/>
              </a:rPr>
              <a:t> </a:t>
            </a:r>
            <a:r>
              <a:rPr lang="en-US" sz="1800" dirty="0" smtClean="0">
                <a:latin typeface="Trebuchet MS" pitchFamily="34" charset="0"/>
              </a:rPr>
              <a:t>a 42”x60” professional  poster. It</a:t>
            </a:r>
            <a:r>
              <a:rPr lang="en-US" sz="1800" baseline="0" dirty="0" smtClean="0">
                <a:latin typeface="Trebuchet MS" pitchFamily="34" charset="0"/>
              </a:rPr>
              <a:t> </a:t>
            </a:r>
            <a:r>
              <a:rPr lang="en-US" sz="1800" dirty="0" smtClean="0">
                <a:latin typeface="Trebuchet MS" pitchFamily="34" charset="0"/>
              </a:rPr>
              <a:t>will save you valuable time placing titles, subtitles,</a:t>
            </a:r>
            <a:r>
              <a:rPr lang="en-US" sz="1800" baseline="0" dirty="0" smtClean="0">
                <a:latin typeface="Trebuchet MS" pitchFamily="34" charset="0"/>
              </a:rPr>
              <a:t> text, and graphics</a:t>
            </a:r>
            <a:r>
              <a:rPr lang="en-US" sz="1800" dirty="0" smtClean="0">
                <a:latin typeface="Trebuchet MS" pitchFamily="34" charset="0"/>
              </a:rPr>
              <a:t>. </a:t>
            </a:r>
          </a:p>
          <a:p>
            <a:pPr defTabSz="2508125"/>
            <a:endParaRPr lang="en-US" sz="1800" dirty="0" smtClean="0">
              <a:latin typeface="Trebuchet MS" pitchFamily="34" charset="0"/>
            </a:endParaRPr>
          </a:p>
          <a:p>
            <a:pPr defTabSz="2508125"/>
            <a:r>
              <a:rPr lang="en-US" sz="1800" dirty="0" smtClean="0">
                <a:latin typeface="Trebuchet MS" pitchFamily="34" charset="0"/>
              </a:rPr>
              <a:t>Use it to create your presentation. Then send</a:t>
            </a:r>
            <a:r>
              <a:rPr lang="en-US" sz="1800" baseline="0" dirty="0" smtClean="0">
                <a:latin typeface="Trebuchet MS" pitchFamily="34" charset="0"/>
              </a:rPr>
              <a:t> it </a:t>
            </a:r>
            <a:r>
              <a:rPr lang="en-US" sz="1800" dirty="0" smtClean="0">
                <a:latin typeface="Trebuchet MS" pitchFamily="34" charset="0"/>
              </a:rPr>
              <a:t>to </a:t>
            </a:r>
            <a:r>
              <a:rPr lang="en-US" sz="1800" b="1" dirty="0" smtClean="0">
                <a:latin typeface="Trebuchet MS" pitchFamily="34" charset="0"/>
              </a:rPr>
              <a:t>PosterPresentations.com</a:t>
            </a:r>
            <a:r>
              <a:rPr lang="en-US" sz="1800" dirty="0" smtClean="0">
                <a:latin typeface="Trebuchet MS" pitchFamily="34" charset="0"/>
              </a:rPr>
              <a:t> for premium quality, same day affordable printing.</a:t>
            </a:r>
            <a:br>
              <a:rPr lang="en-US" sz="1800" dirty="0" smtClean="0">
                <a:latin typeface="Trebuchet MS" pitchFamily="34" charset="0"/>
              </a:rPr>
            </a:br>
            <a:endParaRPr lang="en-US" sz="1800" dirty="0" smtClean="0">
              <a:latin typeface="Trebuchet MS" pitchFamily="34" charset="0"/>
            </a:endParaRPr>
          </a:p>
          <a:p>
            <a:pPr defTabSz="2508125"/>
            <a:r>
              <a:rPr lang="en-US" sz="1800" dirty="0" smtClean="0">
                <a:latin typeface="Trebuchet MS" pitchFamily="34" charset="0"/>
              </a:rPr>
              <a:t>We provide a series of </a:t>
            </a:r>
            <a:r>
              <a:rPr lang="en-US" sz="1800" b="1" dirty="0" smtClean="0">
                <a:latin typeface="Trebuchet MS" pitchFamily="34" charset="0"/>
              </a:rPr>
              <a:t>online tutorials</a:t>
            </a:r>
            <a:r>
              <a:rPr lang="en-US" sz="1800" dirty="0" smtClean="0">
                <a:latin typeface="Trebuchet MS" pitchFamily="34" charset="0"/>
              </a:rPr>
              <a:t> that will guide you through the poster design process and answer your poster production questions. </a:t>
            </a:r>
          </a:p>
          <a:p>
            <a:pPr defTabSz="2508125"/>
            <a:endParaRPr lang="en-US" sz="1800" dirty="0" smtClean="0">
              <a:latin typeface="Trebuchet MS" pitchFamily="34" charset="0"/>
            </a:endParaRPr>
          </a:p>
          <a:p>
            <a:pPr defTabSz="2508125"/>
            <a:r>
              <a:rPr lang="en-US" sz="1800" dirty="0" smtClean="0">
                <a:latin typeface="Trebuchet MS" pitchFamily="34" charset="0"/>
              </a:rPr>
              <a:t>View our online</a:t>
            </a:r>
            <a:r>
              <a:rPr lang="en-US" sz="1800" baseline="0" dirty="0" smtClean="0">
                <a:latin typeface="Trebuchet MS" pitchFamily="34" charset="0"/>
              </a:rPr>
              <a:t> tutorials at:</a:t>
            </a:r>
            <a:r>
              <a:rPr lang="en-US" sz="1800" dirty="0" smtClean="0">
                <a:latin typeface="Trebuchet MS" pitchFamily="34" charset="0"/>
              </a:rPr>
              <a:t/>
            </a:r>
            <a:br>
              <a:rPr lang="en-US" sz="1800" dirty="0" smtClean="0">
                <a:latin typeface="Trebuchet MS" pitchFamily="34" charset="0"/>
              </a:rPr>
            </a:br>
            <a:r>
              <a:rPr lang="en-US" sz="1800" dirty="0" smtClean="0">
                <a:solidFill>
                  <a:srgbClr val="FFFF00"/>
                </a:solidFill>
                <a:latin typeface="Trebuchet MS" pitchFamily="34" charset="0"/>
              </a:rPr>
              <a:t> http://bit.ly/Poster_creation_help </a:t>
            </a:r>
            <a:r>
              <a:rPr lang="en-US" sz="1800" dirty="0" smtClean="0">
                <a:latin typeface="Trebuchet MS" pitchFamily="34" charset="0"/>
              </a:rPr>
              <a:t/>
            </a:r>
            <a:br>
              <a:rPr lang="en-US" sz="1800" dirty="0" smtClean="0">
                <a:latin typeface="Trebuchet MS" pitchFamily="34" charset="0"/>
              </a:rPr>
            </a:br>
            <a:r>
              <a:rPr lang="en-US" sz="1800" dirty="0" smtClean="0">
                <a:latin typeface="Trebuchet MS" pitchFamily="34" charset="0"/>
              </a:rPr>
              <a:t>(copy</a:t>
            </a:r>
            <a:r>
              <a:rPr lang="en-US" sz="1800" baseline="0" dirty="0" smtClean="0">
                <a:latin typeface="Trebuchet MS" pitchFamily="34" charset="0"/>
              </a:rPr>
              <a:t> and paste the link into your web browser).</a:t>
            </a:r>
          </a:p>
          <a:p>
            <a:pPr defTabSz="2508125"/>
            <a:endParaRPr lang="en-US" sz="1800" dirty="0" smtClean="0">
              <a:latin typeface="Trebuchet MS" pitchFamily="34" charset="0"/>
            </a:endParaRPr>
          </a:p>
          <a:p>
            <a:pPr defTabSz="2508125"/>
            <a:r>
              <a:rPr lang="en-US" sz="1800" dirty="0" smtClean="0">
                <a:latin typeface="Trebuchet MS" pitchFamily="34" charset="0"/>
              </a:rPr>
              <a:t>For assistance and to order your printed poster</a:t>
            </a:r>
            <a:r>
              <a:rPr lang="en-US" sz="1800" dirty="0" smtClean="0">
                <a:solidFill>
                  <a:schemeClr val="bg1"/>
                </a:solidFill>
                <a:latin typeface="Trebuchet MS" pitchFamily="34" charset="0"/>
              </a:rPr>
              <a:t> call </a:t>
            </a:r>
            <a:r>
              <a:rPr lang="en-US" sz="1800" b="1" dirty="0" smtClean="0">
                <a:solidFill>
                  <a:srgbClr val="FFFF00"/>
                </a:solidFill>
                <a:latin typeface="Trebuchet MS" pitchFamily="34" charset="0"/>
              </a:rPr>
              <a:t>PosterPresentations.com</a:t>
            </a:r>
            <a:r>
              <a:rPr lang="en-US" sz="1800" dirty="0" smtClean="0">
                <a:solidFill>
                  <a:srgbClr val="FFFF00"/>
                </a:solidFill>
                <a:latin typeface="Trebuchet MS" pitchFamily="34" charset="0"/>
              </a:rPr>
              <a:t> </a:t>
            </a:r>
            <a:r>
              <a:rPr lang="en-US" sz="1800" dirty="0" smtClean="0">
                <a:latin typeface="Trebuchet MS" pitchFamily="34" charset="0"/>
              </a:rPr>
              <a:t>at </a:t>
            </a:r>
            <a:r>
              <a:rPr lang="en-US" sz="2300" b="1" dirty="0" smtClean="0">
                <a:solidFill>
                  <a:srgbClr val="FFFF00"/>
                </a:solidFill>
                <a:latin typeface="Trebuchet MS" pitchFamily="34" charset="0"/>
              </a:rPr>
              <a:t>1.866.649.3004</a:t>
            </a:r>
          </a:p>
          <a:p>
            <a:pPr defTabSz="2508125"/>
            <a:endParaRPr lang="en-US" sz="2300" b="1" dirty="0" smtClean="0">
              <a:solidFill>
                <a:srgbClr val="FFFF00"/>
              </a:solidFill>
              <a:latin typeface="Trebuchet MS" pitchFamily="34" charset="0"/>
            </a:endParaRPr>
          </a:p>
          <a:p>
            <a:pPr defTabSz="2508125"/>
            <a:endParaRPr lang="en-US" sz="2300" b="1" dirty="0" smtClean="0">
              <a:solidFill>
                <a:srgbClr val="FFFF00"/>
              </a:solidFill>
              <a:latin typeface="Trebuchet MS" pitchFamily="34" charset="0"/>
            </a:endParaRPr>
          </a:p>
          <a:p>
            <a:pPr algn="ctr"/>
            <a:r>
              <a:rPr lang="en-US" sz="2500" b="1" dirty="0" smtClean="0">
                <a:solidFill>
                  <a:schemeClr val="bg1"/>
                </a:solidFill>
                <a:latin typeface="Trebuchet MS" pitchFamily="34" charset="0"/>
              </a:rPr>
              <a:t>Object Placeholders</a:t>
            </a:r>
          </a:p>
          <a:p>
            <a:pPr algn="ctr"/>
            <a:endParaRPr lang="en-US" sz="2500" b="1" dirty="0" smtClean="0">
              <a:solidFill>
                <a:schemeClr val="bg1"/>
              </a:solidFill>
              <a:latin typeface="Trebuchet MS" pitchFamily="34" charset="0"/>
            </a:endParaRPr>
          </a:p>
          <a:p>
            <a:pPr defTabSz="2508125"/>
            <a:r>
              <a:rPr lang="en-US" sz="1800" dirty="0" smtClean="0">
                <a:latin typeface="Trebuchet MS" pitchFamily="34" charset="0"/>
              </a:rPr>
              <a:t>Use the placeholders provided below to add new elements to your poster:</a:t>
            </a:r>
            <a:r>
              <a:rPr lang="en-US" sz="1800" baseline="0" dirty="0" smtClean="0">
                <a:latin typeface="Trebuchet MS" pitchFamily="34" charset="0"/>
              </a:rPr>
              <a:t> </a:t>
            </a:r>
            <a:r>
              <a:rPr lang="en-US" sz="1800" dirty="0" smtClean="0">
                <a:latin typeface="Trebuchet MS" pitchFamily="34" charset="0"/>
              </a:rPr>
              <a:t>Drag a placeholder onto the</a:t>
            </a:r>
            <a:r>
              <a:rPr lang="en-US" sz="1800" baseline="0" dirty="0" smtClean="0">
                <a:latin typeface="Trebuchet MS" pitchFamily="34" charset="0"/>
              </a:rPr>
              <a:t> poster area,</a:t>
            </a:r>
            <a:r>
              <a:rPr lang="en-US" sz="1800" dirty="0" smtClean="0">
                <a:latin typeface="Trebuchet MS" pitchFamily="34" charset="0"/>
              </a:rPr>
              <a:t> size it, and click it to edit.</a:t>
            </a:r>
          </a:p>
          <a:p>
            <a:pPr defTabSz="2508125"/>
            <a:endParaRPr lang="en-US" sz="1800" dirty="0" smtClean="0">
              <a:latin typeface="Trebuchet MS" pitchFamily="34" charset="0"/>
            </a:endParaRPr>
          </a:p>
          <a:p>
            <a:pPr defTabSz="2508125"/>
            <a:r>
              <a:rPr lang="en-US" sz="1800" b="1" dirty="0" smtClean="0">
                <a:solidFill>
                  <a:srgbClr val="FFFF00"/>
                </a:solidFill>
                <a:latin typeface="Trebuchet MS" pitchFamily="34" charset="0"/>
              </a:rPr>
              <a:t>Section Header placeholder</a:t>
            </a:r>
          </a:p>
          <a:p>
            <a:pPr defTabSz="2508125"/>
            <a:r>
              <a:rPr lang="en-US" sz="1800" dirty="0" smtClean="0">
                <a:latin typeface="Trebuchet MS" pitchFamily="34" charset="0"/>
              </a:rPr>
              <a:t>Use</a:t>
            </a:r>
            <a:r>
              <a:rPr lang="en-US" sz="1800" baseline="0" dirty="0" smtClean="0">
                <a:latin typeface="Trebuchet MS" pitchFamily="34" charset="0"/>
              </a:rPr>
              <a:t> section headers to separate topics or concepts within your presentation. </a:t>
            </a:r>
          </a:p>
          <a:p>
            <a:pPr defTabSz="2508125"/>
            <a:endParaRPr lang="en-US" sz="1800" baseline="0" dirty="0" smtClean="0">
              <a:latin typeface="Trebuchet MS" pitchFamily="34" charset="0"/>
            </a:endParaRPr>
          </a:p>
          <a:p>
            <a:pPr defTabSz="2508125"/>
            <a:endParaRPr lang="en-US" sz="1800" dirty="0" smtClean="0">
              <a:latin typeface="Trebuchet MS" pitchFamily="34" charset="0"/>
            </a:endParaRPr>
          </a:p>
          <a:p>
            <a:pPr defTabSz="2508125"/>
            <a:endParaRPr lang="en-US" sz="1800" dirty="0" smtClean="0">
              <a:latin typeface="Trebuchet MS" pitchFamily="34" charset="0"/>
            </a:endParaRPr>
          </a:p>
          <a:p>
            <a:pPr defTabSz="2508125"/>
            <a:endParaRPr lang="en-US" sz="1800" b="1" dirty="0" smtClean="0">
              <a:solidFill>
                <a:srgbClr val="FFFF00"/>
              </a:solidFill>
              <a:latin typeface="Trebuchet MS" pitchFamily="34" charset="0"/>
            </a:endParaRPr>
          </a:p>
          <a:p>
            <a:pPr defTabSz="2508125"/>
            <a:r>
              <a:rPr lang="en-US" sz="1800" b="1" dirty="0" smtClean="0">
                <a:solidFill>
                  <a:srgbClr val="FFFF00"/>
                </a:solidFill>
                <a:latin typeface="Trebuchet MS" pitchFamily="34" charset="0"/>
              </a:rPr>
              <a:t>Text placeholder</a:t>
            </a:r>
          </a:p>
          <a:p>
            <a:pPr defTabSz="2508125"/>
            <a:r>
              <a:rPr lang="en-US" sz="1800" baseline="0" dirty="0" smtClean="0">
                <a:latin typeface="Trebuchet MS" pitchFamily="34" charset="0"/>
              </a:rPr>
              <a:t>Move this preformatted text placeholder to the poster to add a new body of text.</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r>
              <a:rPr lang="en-US" sz="1800" b="1" baseline="0" dirty="0" smtClean="0">
                <a:solidFill>
                  <a:srgbClr val="FFFF00"/>
                </a:solidFill>
                <a:latin typeface="Trebuchet MS" pitchFamily="34" charset="0"/>
              </a:rPr>
              <a:t>Picture placeholder</a:t>
            </a:r>
          </a:p>
          <a:p>
            <a:pPr defTabSz="2508125"/>
            <a:r>
              <a:rPr lang="en-US" sz="1800" baseline="0" dirty="0" smtClean="0">
                <a:latin typeface="Trebuchet MS" pitchFamily="34" charset="0"/>
              </a:rPr>
              <a:t>Move this graphic placeholder onto your poster, size it first, and then click it to add a picture to the poster.</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defTabSz="2508125"/>
            <a:endParaRPr lang="en-US" sz="1800" dirty="0" smtClean="0">
              <a:latin typeface="Trebuchet MS" pitchFamily="34" charset="0"/>
            </a:endParaRPr>
          </a:p>
          <a:p>
            <a:pPr algn="ctr"/>
            <a:endParaRPr lang="en-US" sz="1800" b="1" dirty="0" smtClean="0">
              <a:solidFill>
                <a:schemeClr val="bg1"/>
              </a:solidFill>
              <a:latin typeface="Trebuchet MS" pitchFamily="34" charset="0"/>
            </a:endParaRPr>
          </a:p>
          <a:p>
            <a:pPr defTabSz="2508125"/>
            <a:endParaRPr lang="en-US" sz="1800" b="1" dirty="0" smtClean="0">
              <a:solidFill>
                <a:srgbClr val="FFFF00"/>
              </a:solidFill>
              <a:latin typeface="Trebuchet MS" pitchFamily="34" charset="0"/>
            </a:endParaRPr>
          </a:p>
          <a:p>
            <a:pPr algn="ctr"/>
            <a:endParaRPr lang="en-US" sz="2500" b="1" dirty="0">
              <a:latin typeface="Trebuchet MS" pitchFamily="34" charset="0"/>
            </a:endParaRPr>
          </a:p>
        </p:txBody>
      </p:sp>
      <p:sp>
        <p:nvSpPr>
          <p:cNvPr id="22" name="Rectangle 21"/>
          <p:cNvSpPr/>
          <p:nvPr/>
        </p:nvSpPr>
        <p:spPr>
          <a:xfrm>
            <a:off x="27638828" y="0"/>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lnSpc>
                <a:spcPts val="2400"/>
              </a:lnSpc>
            </a:pPr>
            <a:r>
              <a:rPr lang="en-US" sz="2400" b="1" dirty="0" smtClean="0">
                <a:solidFill>
                  <a:schemeClr val="bg1"/>
                </a:solidFill>
                <a:latin typeface="Trebuchet MS" pitchFamily="34" charset="0"/>
              </a:rPr>
              <a:t>QUICK</a:t>
            </a:r>
            <a:r>
              <a:rPr lang="en-US" sz="2400" b="1" baseline="0" dirty="0" smtClean="0">
                <a:solidFill>
                  <a:schemeClr val="bg1"/>
                </a:solidFill>
                <a:latin typeface="Trebuchet MS" pitchFamily="34" charset="0"/>
              </a:rPr>
              <a:t> TIPS</a:t>
            </a:r>
            <a:endParaRPr lang="en-US" sz="2400" b="1" dirty="0" smtClean="0">
              <a:solidFill>
                <a:schemeClr val="bg1"/>
              </a:solidFill>
              <a:latin typeface="Trebuchet MS" pitchFamily="34" charset="0"/>
            </a:endParaRPr>
          </a:p>
          <a:p>
            <a:pPr algn="ctr">
              <a:lnSpc>
                <a:spcPts val="2400"/>
              </a:lnSpc>
            </a:pPr>
            <a:r>
              <a:rPr lang="en-US" sz="2400" b="1" dirty="0" smtClean="0">
                <a:solidFill>
                  <a:srgbClr val="FFFF00"/>
                </a:solidFill>
                <a:latin typeface="Trebuchet MS" pitchFamily="34" charset="0"/>
              </a:rPr>
              <a:t>(--THIS SECTION DOES NOT PRINT--)</a:t>
            </a:r>
          </a:p>
          <a:p>
            <a:pPr defTabSz="3134780">
              <a:lnSpc>
                <a:spcPts val="2100"/>
              </a:lnSpc>
            </a:pPr>
            <a:r>
              <a:rPr lang="en-US" sz="1800" dirty="0" smtClean="0">
                <a:latin typeface="Trebuchet MS" pitchFamily="34" charset="0"/>
              </a:rPr>
              <a:t>This PowerPoint</a:t>
            </a:r>
            <a:r>
              <a:rPr lang="en-US" sz="1800" baseline="0" dirty="0" smtClean="0">
                <a:latin typeface="Trebuchet MS" pitchFamily="34" charset="0"/>
              </a:rPr>
              <a:t> template requires basic PowerPoint (version 2007 or newer) skills. Below is a list of commonly asked questions specific to this template. </a:t>
            </a:r>
            <a:br>
              <a:rPr lang="en-US" sz="1800" baseline="0" dirty="0" smtClean="0">
                <a:latin typeface="Trebuchet MS" pitchFamily="34" charset="0"/>
              </a:rPr>
            </a:br>
            <a:r>
              <a:rPr lang="en-US" sz="1800" baseline="0" dirty="0" smtClean="0">
                <a:latin typeface="Trebuchet MS" pitchFamily="34" charset="0"/>
              </a:rPr>
              <a:t>If you are using an older version of PowerPoint some template features may not work properly.</a:t>
            </a:r>
            <a:endParaRPr lang="en-US" sz="2400" b="1" dirty="0" smtClean="0">
              <a:solidFill>
                <a:srgbClr val="FFFF00"/>
              </a:solidFill>
              <a:latin typeface="Trebuchet MS" pitchFamily="34" charset="0"/>
            </a:endParaRPr>
          </a:p>
          <a:p>
            <a:pPr defTabSz="3134780">
              <a:lnSpc>
                <a:spcPts val="2100"/>
              </a:lnSpc>
            </a:pPr>
            <a:endParaRPr lang="en-US" sz="2400" b="1" dirty="0" smtClean="0">
              <a:solidFill>
                <a:srgbClr val="FFFF00"/>
              </a:solidFill>
              <a:latin typeface="Trebuchet MS" pitchFamily="34" charset="0"/>
            </a:endParaRPr>
          </a:p>
          <a:p>
            <a:pPr algn="ctr">
              <a:lnSpc>
                <a:spcPts val="2100"/>
              </a:lnSpc>
            </a:pPr>
            <a:r>
              <a:rPr lang="en-US" sz="2400" b="1" dirty="0" smtClean="0">
                <a:solidFill>
                  <a:schemeClr val="bg1"/>
                </a:solidFill>
                <a:latin typeface="Trebuchet MS" pitchFamily="34" charset="0"/>
              </a:rPr>
              <a:t>Using the template</a:t>
            </a:r>
            <a:endParaRPr lang="en-US" sz="2400" b="1" baseline="0" dirty="0" smtClean="0">
              <a:solidFill>
                <a:schemeClr val="bg1"/>
              </a:solidFill>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1" dirty="0" smtClean="0">
                <a:solidFill>
                  <a:srgbClr val="FFFF00"/>
                </a:solidFill>
                <a:latin typeface="Trebuchet MS" pitchFamily="34" charset="0"/>
              </a:rPr>
              <a:t>Verifying the quality of your graphics</a:t>
            </a:r>
          </a:p>
          <a:p>
            <a:pPr defTabSz="3134780">
              <a:lnSpc>
                <a:spcPts val="2100"/>
              </a:lnSpc>
            </a:pPr>
            <a:r>
              <a:rPr lang="en-US" sz="1800" dirty="0" smtClean="0">
                <a:latin typeface="Trebuchet MS" pitchFamily="34" charset="0"/>
              </a:rPr>
              <a:t>Go to the </a:t>
            </a:r>
            <a:r>
              <a:rPr lang="en-US" sz="1800" baseline="0" dirty="0" smtClean="0">
                <a:latin typeface="Trebuchet MS" pitchFamily="34" charset="0"/>
              </a:rPr>
              <a:t>VIEW menu and click on ZOOM to set your preferred magnification. This template is at 50% the size of the final poster. All text and graphics will be printed at 200% their size. To see what your poster will look like when printed, set the zoom to 200% and evaluate the quality of all your graphics before you submit your poster for printing.</a:t>
            </a:r>
            <a:br>
              <a:rPr lang="en-US" sz="1800" baseline="0" dirty="0" smtClean="0">
                <a:latin typeface="Trebuchet MS" pitchFamily="34" charset="0"/>
              </a:rPr>
            </a:br>
            <a:endParaRPr lang="en-US" sz="1800" baseline="0" dirty="0" smtClean="0">
              <a:latin typeface="Trebuchet MS" pitchFamily="34" charset="0"/>
            </a:endParaRPr>
          </a:p>
          <a:p>
            <a:pPr defTabSz="3134780">
              <a:lnSpc>
                <a:spcPts val="2100"/>
              </a:lnSpc>
            </a:pPr>
            <a:r>
              <a:rPr lang="en-US" sz="1800" b="1" dirty="0" smtClean="0">
                <a:solidFill>
                  <a:srgbClr val="FFFF00"/>
                </a:solidFill>
                <a:latin typeface="Trebuchet MS" pitchFamily="34" charset="0"/>
              </a:rPr>
              <a:t>Using the placeholders</a:t>
            </a:r>
          </a:p>
          <a:p>
            <a:pPr defTabSz="3134780">
              <a:lnSpc>
                <a:spcPts val="2100"/>
              </a:lnSpc>
            </a:pPr>
            <a:r>
              <a:rPr lang="en-US" sz="1800" baseline="0" dirty="0" smtClean="0">
                <a:latin typeface="Trebuchet MS" pitchFamily="34" charset="0"/>
              </a:rPr>
              <a:t>To add text to this template click inside a placeholder and type in or paste your text. To move a placeholder, click on it </a:t>
            </a:r>
            <a:r>
              <a:rPr lang="en-US" sz="1800" u="sng" baseline="0" dirty="0" smtClean="0">
                <a:latin typeface="Trebuchet MS" pitchFamily="34" charset="0"/>
              </a:rPr>
              <a:t>once</a:t>
            </a:r>
            <a:r>
              <a:rPr lang="en-US" sz="1800" baseline="0" dirty="0" smtClean="0">
                <a:latin typeface="Trebuchet MS" pitchFamily="34" charset="0"/>
              </a:rPr>
              <a:t> (to select it), place your cursor on its frame and your cursor will change to this symbol:         Then, click </a:t>
            </a:r>
            <a:r>
              <a:rPr lang="en-US" sz="1800" u="sng" baseline="0" dirty="0" smtClean="0">
                <a:latin typeface="Trebuchet MS" pitchFamily="34" charset="0"/>
              </a:rPr>
              <a:t>once</a:t>
            </a:r>
            <a:r>
              <a:rPr lang="en-US" sz="1800" baseline="0" dirty="0" smtClean="0">
                <a:latin typeface="Trebuchet MS" pitchFamily="34" charset="0"/>
              </a:rPr>
              <a:t> and drag it to its new location where you can resize it as needed. Additional placeholders can be found on the left side of this template.</a:t>
            </a:r>
          </a:p>
          <a:p>
            <a:pPr defTabSz="3134780">
              <a:lnSpc>
                <a:spcPts val="2100"/>
              </a:lnSpc>
            </a:pPr>
            <a:endParaRPr lang="en-US" sz="1800" b="1" baseline="0" dirty="0" smtClean="0">
              <a:solidFill>
                <a:srgbClr val="FFFF00"/>
              </a:solidFill>
              <a:latin typeface="Trebuchet MS" pitchFamily="34" charset="0"/>
            </a:endParaRPr>
          </a:p>
          <a:p>
            <a:pPr defTabSz="3134780">
              <a:lnSpc>
                <a:spcPts val="2100"/>
              </a:lnSpc>
            </a:pPr>
            <a:r>
              <a:rPr lang="en-US" sz="1800" b="1" baseline="0" dirty="0" smtClean="0">
                <a:solidFill>
                  <a:srgbClr val="FFFF00"/>
                </a:solidFill>
                <a:latin typeface="Trebuchet MS" pitchFamily="34" charset="0"/>
              </a:rPr>
              <a:t>Modifying the layout</a:t>
            </a:r>
          </a:p>
          <a:p>
            <a:pPr defTabSz="3134780">
              <a:lnSpc>
                <a:spcPts val="2100"/>
              </a:lnSpc>
            </a:pPr>
            <a:r>
              <a:rPr lang="en-US" sz="1800" dirty="0" smtClean="0">
                <a:latin typeface="Trebuchet MS" pitchFamily="34" charset="0"/>
              </a:rPr>
              <a:t>This template has four</a:t>
            </a:r>
            <a:endParaRPr lang="en-US" sz="1800" baseline="0" dirty="0" smtClean="0">
              <a:latin typeface="Trebuchet MS" pitchFamily="34" charset="0"/>
            </a:endParaRPr>
          </a:p>
          <a:p>
            <a:pPr defTabSz="3134780">
              <a:lnSpc>
                <a:spcPts val="2100"/>
              </a:lnSpc>
            </a:pPr>
            <a:r>
              <a:rPr lang="en-US" sz="1800" baseline="0" dirty="0" smtClean="0">
                <a:latin typeface="Trebuchet MS" pitchFamily="34" charset="0"/>
              </a:rPr>
              <a:t>different column layouts. </a:t>
            </a:r>
          </a:p>
          <a:p>
            <a:pPr defTabSz="3134780">
              <a:lnSpc>
                <a:spcPts val="2100"/>
              </a:lnSpc>
            </a:pPr>
            <a:r>
              <a:rPr lang="en-US" sz="1800" u="sng" baseline="0" dirty="0" smtClean="0">
                <a:latin typeface="Trebuchet MS" pitchFamily="34" charset="0"/>
              </a:rPr>
              <a:t>Right-click</a:t>
            </a:r>
            <a:r>
              <a:rPr lang="en-US" sz="1800" baseline="0" dirty="0" smtClean="0">
                <a:latin typeface="Trebuchet MS" pitchFamily="34" charset="0"/>
              </a:rPr>
              <a:t> your mouse</a:t>
            </a:r>
          </a:p>
          <a:p>
            <a:pPr defTabSz="3134780">
              <a:lnSpc>
                <a:spcPts val="2100"/>
              </a:lnSpc>
            </a:pPr>
            <a:r>
              <a:rPr lang="en-US" sz="1800" baseline="0" dirty="0" smtClean="0">
                <a:latin typeface="Trebuchet MS" pitchFamily="34" charset="0"/>
              </a:rPr>
              <a:t>on the background and </a:t>
            </a:r>
          </a:p>
          <a:p>
            <a:pPr defTabSz="3134780">
              <a:lnSpc>
                <a:spcPts val="2100"/>
              </a:lnSpc>
            </a:pPr>
            <a:r>
              <a:rPr lang="en-US" sz="1800" baseline="0" dirty="0" smtClean="0">
                <a:latin typeface="Trebuchet MS" pitchFamily="34" charset="0"/>
              </a:rPr>
              <a:t>click on “Layout” to see </a:t>
            </a:r>
          </a:p>
          <a:p>
            <a:pPr defTabSz="3134780">
              <a:lnSpc>
                <a:spcPts val="2100"/>
              </a:lnSpc>
            </a:pPr>
            <a:r>
              <a:rPr lang="en-US" sz="1800" baseline="0" dirty="0" smtClean="0">
                <a:latin typeface="Trebuchet MS" pitchFamily="34" charset="0"/>
              </a:rPr>
              <a:t>the layout options.</a:t>
            </a:r>
            <a:endParaRPr lang="en-US" sz="1800" dirty="0" smtClean="0">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aseline="0" dirty="0" smtClean="0">
                <a:latin typeface="Trebuchet MS" pitchFamily="34" charset="0"/>
              </a:rPr>
              <a:t>The columns in the provided layouts are fixed and cannot be moved but advanced users can modify any layout by going to VIEW and then SLIDE MASTER.</a:t>
            </a:r>
          </a:p>
          <a:p>
            <a:pPr marL="0" marR="0" indent="0" algn="l" defTabSz="3134780" rtl="0" eaLnBrk="1" fontAlgn="auto" latinLnBrk="0" hangingPunct="1">
              <a:lnSpc>
                <a:spcPts val="2100"/>
              </a:lnSpc>
              <a:spcBef>
                <a:spcPts val="0"/>
              </a:spcBef>
              <a:spcAft>
                <a:spcPts val="0"/>
              </a:spcAft>
              <a:buClrTx/>
              <a:buSzTx/>
              <a:buFontTx/>
              <a:buNone/>
              <a:tabLst/>
              <a:defRPr/>
            </a:pPr>
            <a:endParaRPr lang="en-US" sz="1800" baseline="0" dirty="0" smtClean="0">
              <a:latin typeface="Trebuchet MS" pitchFamily="34" charset="0"/>
            </a:endParaRPr>
          </a:p>
          <a:p>
            <a:pPr defTabSz="3134780">
              <a:lnSpc>
                <a:spcPts val="2100"/>
              </a:lnSpc>
            </a:pPr>
            <a:r>
              <a:rPr lang="en-US" sz="1800" b="1" baseline="0" dirty="0" smtClean="0">
                <a:solidFill>
                  <a:srgbClr val="FFFF00"/>
                </a:solidFill>
                <a:latin typeface="Trebuchet MS" pitchFamily="34" charset="0"/>
              </a:rPr>
              <a:t>Importing text and graphics from external sources</a:t>
            </a:r>
          </a:p>
          <a:p>
            <a:pPr defTabSz="3134780">
              <a:lnSpc>
                <a:spcPts val="2100"/>
              </a:lnSpc>
            </a:pPr>
            <a:r>
              <a:rPr lang="en-US" sz="1800" b="1" u="sng" baseline="0" dirty="0" smtClean="0">
                <a:latin typeface="Trebuchet MS" pitchFamily="34" charset="0"/>
              </a:rPr>
              <a:t>TEXT: </a:t>
            </a:r>
            <a:r>
              <a:rPr lang="en-US" sz="1800" baseline="0" dirty="0" smtClean="0">
                <a:latin typeface="Trebuchet MS" pitchFamily="34" charset="0"/>
              </a:rPr>
              <a:t>Paste or type your text into a pre-existing placeholder or drag in a new placeholder from the left side of the template. Move it anywhere as needed.</a:t>
            </a:r>
          </a:p>
          <a:p>
            <a:pPr defTabSz="3134780">
              <a:lnSpc>
                <a:spcPts val="2100"/>
              </a:lnSpc>
            </a:pPr>
            <a:r>
              <a:rPr lang="en-US" sz="1800" b="1" u="sng" baseline="0" dirty="0" smtClean="0">
                <a:latin typeface="Trebuchet MS" pitchFamily="34" charset="0"/>
              </a:rPr>
              <a:t>PHOTOS: </a:t>
            </a:r>
            <a:r>
              <a:rPr lang="en-US" sz="1800" baseline="0" dirty="0" smtClean="0">
                <a:latin typeface="Trebuchet MS" pitchFamily="34" charset="0"/>
              </a:rPr>
              <a:t>Drag in a picture placeholder, size it </a:t>
            </a:r>
            <a:r>
              <a:rPr lang="en-US" sz="1800" u="sng" baseline="0" dirty="0" smtClean="0">
                <a:latin typeface="Trebuchet MS" pitchFamily="34" charset="0"/>
              </a:rPr>
              <a:t>first</a:t>
            </a:r>
            <a:r>
              <a:rPr lang="en-US" sz="1800" baseline="0" dirty="0" smtClean="0">
                <a:latin typeface="Trebuchet MS" pitchFamily="34" charset="0"/>
              </a:rPr>
              <a:t>, click in it and insert a photo from the menu.</a:t>
            </a:r>
          </a:p>
          <a:p>
            <a:pPr defTabSz="3134780">
              <a:lnSpc>
                <a:spcPts val="2100"/>
              </a:lnSpc>
            </a:pPr>
            <a:r>
              <a:rPr lang="en-US" sz="1800" b="1" u="sng" baseline="0" dirty="0" smtClean="0">
                <a:latin typeface="Trebuchet MS" pitchFamily="34" charset="0"/>
              </a:rPr>
              <a:t>TABLES: </a:t>
            </a:r>
            <a:r>
              <a:rPr lang="en-US" sz="1800" baseline="0" dirty="0" smtClean="0">
                <a:latin typeface="Trebuchet MS" pitchFamily="34" charset="0"/>
              </a:rPr>
              <a:t>You can copy and paste a table from an external document onto this poster template. To make the text fit better in the cells of an imported table, </a:t>
            </a:r>
            <a:r>
              <a:rPr lang="en-US" sz="1800" u="sng" baseline="0" dirty="0" smtClean="0">
                <a:latin typeface="Trebuchet MS" pitchFamily="34" charset="0"/>
              </a:rPr>
              <a:t>right-click</a:t>
            </a:r>
            <a:r>
              <a:rPr lang="en-US" sz="1800" baseline="0" dirty="0" smtClean="0">
                <a:latin typeface="Trebuchet MS" pitchFamily="34" charset="0"/>
              </a:rPr>
              <a:t> on the table, click FORMAT SHAPE  then click on TEXT BOX and change the INTERNAL MARGIN values to 0.25</a:t>
            </a:r>
          </a:p>
          <a:p>
            <a:pPr defTabSz="3134780">
              <a:lnSpc>
                <a:spcPts val="2100"/>
              </a:lnSpc>
            </a:pPr>
            <a:endParaRPr lang="en-US" sz="1800" baseline="0" dirty="0" smtClean="0">
              <a:latin typeface="Trebuchet MS" pitchFamily="34" charset="0"/>
            </a:endParaRPr>
          </a:p>
          <a:p>
            <a:pPr defTabSz="3134780"/>
            <a:r>
              <a:rPr lang="en-US" sz="1800" b="1" baseline="0" dirty="0" smtClean="0">
                <a:solidFill>
                  <a:srgbClr val="FFFF00"/>
                </a:solidFill>
                <a:latin typeface="Trebuchet MS" pitchFamily="34" charset="0"/>
              </a:rPr>
              <a:t>Modifying the color scheme</a:t>
            </a:r>
          </a:p>
          <a:p>
            <a:pPr defTabSz="3134780"/>
            <a:r>
              <a:rPr lang="en-US" sz="1800" baseline="0" dirty="0" smtClean="0">
                <a:latin typeface="Trebuchet MS" pitchFamily="34" charset="0"/>
              </a:rPr>
              <a:t>To change the color scheme of this template go to the “Design” menu and click on “Colors”. You can choose from the provide color combinations or you can create your own.</a:t>
            </a: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2508125">
              <a:lnSpc>
                <a:spcPts val="2100"/>
              </a:lnSpc>
            </a:pPr>
            <a:endParaRPr lang="en-US" sz="1200" baseline="0" dirty="0" smtClean="0">
              <a:latin typeface="Trebuchet MS" pitchFamily="34" charset="0"/>
            </a:endParaRPr>
          </a:p>
          <a:p>
            <a:pPr defTabSz="2508125">
              <a:lnSpc>
                <a:spcPts val="2100"/>
              </a:lnSpc>
            </a:pPr>
            <a:endParaRPr lang="en-US" sz="1200" dirty="0" smtClean="0">
              <a:latin typeface="Trebuchet MS" pitchFamily="34" charset="0"/>
            </a:endParaRPr>
          </a:p>
          <a:p>
            <a:pPr algn="ctr">
              <a:lnSpc>
                <a:spcPts val="2100"/>
              </a:lnSpc>
            </a:pPr>
            <a:endParaRPr lang="en-US" sz="1200" b="1" dirty="0" smtClean="0">
              <a:solidFill>
                <a:schemeClr val="bg1"/>
              </a:solidFill>
              <a:latin typeface="Trebuchet MS" pitchFamily="34" charset="0"/>
            </a:endParaRPr>
          </a:p>
          <a:p>
            <a:pPr defTabSz="2508125">
              <a:lnSpc>
                <a:spcPts val="2100"/>
              </a:lnSpc>
            </a:pPr>
            <a:endParaRPr lang="en-US" sz="1200" b="1" dirty="0" smtClean="0">
              <a:solidFill>
                <a:srgbClr val="FFFF00"/>
              </a:solidFill>
              <a:latin typeface="Trebuchet MS" pitchFamily="34" charset="0"/>
            </a:endParaRPr>
          </a:p>
          <a:p>
            <a:pPr algn="ctr">
              <a:lnSpc>
                <a:spcPts val="2100"/>
              </a:lnSpc>
            </a:pPr>
            <a:endParaRPr lang="en-US" sz="1800" b="1" dirty="0">
              <a:latin typeface="Trebuchet MS" pitchFamily="34" charset="0"/>
            </a:endParaRPr>
          </a:p>
        </p:txBody>
      </p:sp>
      <p:sp>
        <p:nvSpPr>
          <p:cNvPr id="23" name="Rectangle 22"/>
          <p:cNvSpPr/>
          <p:nvPr/>
        </p:nvSpPr>
        <p:spPr>
          <a:xfrm>
            <a:off x="-6481554" y="13836768"/>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pic>
        <p:nvPicPr>
          <p:cNvPr id="24" name="Picture 2"/>
          <p:cNvPicPr>
            <a:picLocks noChangeAspect="1" noChangeArrowheads="1"/>
          </p:cNvPicPr>
          <p:nvPr/>
        </p:nvPicPr>
        <p:blipFill>
          <a:blip r:embed="rId3" cstate="print"/>
          <a:srcRect/>
          <a:stretch>
            <a:fillRect/>
          </a:stretch>
        </p:blipFill>
        <p:spPr bwMode="auto">
          <a:xfrm>
            <a:off x="30740429" y="7642733"/>
            <a:ext cx="2482771" cy="1494629"/>
          </a:xfrm>
          <a:prstGeom prst="rect">
            <a:avLst/>
          </a:prstGeom>
          <a:noFill/>
          <a:ln w="9525">
            <a:noFill/>
            <a:miter lim="800000"/>
            <a:headEnd/>
            <a:tailEnd/>
          </a:ln>
          <a:effectLst/>
        </p:spPr>
      </p:pic>
      <p:pic>
        <p:nvPicPr>
          <p:cNvPr id="25" name="Picture 2"/>
          <p:cNvPicPr>
            <a:picLocks noChangeAspect="1" noChangeArrowheads="1"/>
          </p:cNvPicPr>
          <p:nvPr/>
        </p:nvPicPr>
        <p:blipFill>
          <a:blip r:embed="rId4" cstate="print"/>
          <a:srcRect/>
          <a:stretch>
            <a:fillRect/>
          </a:stretch>
        </p:blipFill>
        <p:spPr bwMode="auto">
          <a:xfrm>
            <a:off x="31788100" y="6146800"/>
            <a:ext cx="369094" cy="255588"/>
          </a:xfrm>
          <a:prstGeom prst="rect">
            <a:avLst/>
          </a:prstGeom>
          <a:noFill/>
          <a:ln w="9525">
            <a:solidFill>
              <a:schemeClr val="tx1"/>
            </a:solidFill>
            <a:miter lim="800000"/>
            <a:headEnd/>
            <a:tailEnd/>
          </a:ln>
          <a:effectLst/>
        </p:spPr>
      </p:pic>
      <p:sp>
        <p:nvSpPr>
          <p:cNvPr id="26" name="TextBox 25"/>
          <p:cNvSpPr txBox="1"/>
          <p:nvPr/>
        </p:nvSpPr>
        <p:spPr>
          <a:xfrm>
            <a:off x="27877005" y="17883894"/>
            <a:ext cx="5725179" cy="976088"/>
          </a:xfrm>
          <a:prstGeom prst="rect">
            <a:avLst/>
          </a:prstGeom>
          <a:noFill/>
        </p:spPr>
        <p:txBody>
          <a:bodyPr wrap="square" lIns="52249" tIns="26124" rIns="52249" bIns="26124" rtlCol="0">
            <a:spAutoFit/>
          </a:bodyPr>
          <a:lstStyle/>
          <a:p>
            <a:pPr>
              <a:lnSpc>
                <a:spcPts val="1800"/>
              </a:lnSpc>
            </a:pPr>
            <a:r>
              <a:rPr lang="en-US" sz="2000" dirty="0" smtClean="0">
                <a:solidFill>
                  <a:schemeClr val="bg1"/>
                </a:solidFill>
              </a:rPr>
              <a:t>© 2012 PosterPresentations.com</a:t>
            </a:r>
            <a:br>
              <a:rPr lang="en-US" sz="2000" dirty="0" smtClean="0">
                <a:solidFill>
                  <a:schemeClr val="bg1"/>
                </a:solidFill>
              </a:rPr>
            </a:br>
            <a:r>
              <a:rPr lang="en-US" sz="2000" dirty="0" smtClean="0">
                <a:solidFill>
                  <a:schemeClr val="bg1"/>
                </a:solidFill>
              </a:rPr>
              <a:t>    </a:t>
            </a:r>
            <a:r>
              <a:rPr lang="en-US" sz="1800" dirty="0" smtClean="0">
                <a:solidFill>
                  <a:schemeClr val="bg1"/>
                </a:solidFill>
              </a:rPr>
              <a:t>2117 Fourth Street ,</a:t>
            </a:r>
            <a:r>
              <a:rPr lang="en-US" sz="1800" baseline="0" dirty="0" smtClean="0">
                <a:solidFill>
                  <a:schemeClr val="bg1"/>
                </a:solidFill>
              </a:rPr>
              <a:t> Unit C</a:t>
            </a:r>
            <a:br>
              <a:rPr lang="en-US" sz="1800" baseline="0" dirty="0" smtClean="0">
                <a:solidFill>
                  <a:schemeClr val="bg1"/>
                </a:solidFill>
              </a:rPr>
            </a:br>
            <a:r>
              <a:rPr lang="en-US" sz="1800" baseline="0" dirty="0" smtClean="0">
                <a:solidFill>
                  <a:schemeClr val="bg1"/>
                </a:solidFill>
              </a:rPr>
              <a:t>    Berkeley  CA  94710</a:t>
            </a:r>
            <a:br>
              <a:rPr lang="en-US" sz="1800" baseline="0" dirty="0" smtClean="0">
                <a:solidFill>
                  <a:schemeClr val="bg1"/>
                </a:solidFill>
              </a:rPr>
            </a:br>
            <a:r>
              <a:rPr lang="en-US" sz="1800" baseline="0" dirty="0" smtClean="0">
                <a:solidFill>
                  <a:schemeClr val="bg1"/>
                </a:solidFill>
              </a:rPr>
              <a:t>    </a:t>
            </a:r>
            <a:r>
              <a:rPr lang="en-US" sz="1800" b="1" baseline="0" dirty="0" smtClean="0">
                <a:solidFill>
                  <a:srgbClr val="FFFF00"/>
                </a:solidFill>
              </a:rPr>
              <a:t>posterpresenter@gmail.com</a:t>
            </a:r>
            <a:endParaRPr lang="en-US" sz="2000" b="1" dirty="0">
              <a:solidFill>
                <a:srgbClr val="FFFF00"/>
              </a:solidFill>
            </a:endParaRPr>
          </a:p>
        </p:txBody>
      </p:sp>
      <p:grpSp>
        <p:nvGrpSpPr>
          <p:cNvPr id="38" name="Group 37"/>
          <p:cNvGrpSpPr/>
          <p:nvPr/>
        </p:nvGrpSpPr>
        <p:grpSpPr>
          <a:xfrm>
            <a:off x="-6223790" y="18171108"/>
            <a:ext cx="5771525" cy="751545"/>
            <a:chOff x="44242388" y="28054064"/>
            <a:chExt cx="9771400" cy="1090621"/>
          </a:xfrm>
        </p:grpSpPr>
        <p:sp>
          <p:nvSpPr>
            <p:cNvPr id="40" name="Rounded Rectangle 39"/>
            <p:cNvSpPr/>
            <p:nvPr userDrawn="1"/>
          </p:nvSpPr>
          <p:spPr>
            <a:xfrm>
              <a:off x="44242388" y="28054064"/>
              <a:ext cx="9771397" cy="10906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388900" rtl="0" eaLnBrk="1" latinLnBrk="0" hangingPunct="1">
                <a:defRPr sz="8600" kern="1200">
                  <a:solidFill>
                    <a:schemeClr val="lt1"/>
                  </a:solidFill>
                  <a:latin typeface="+mn-lt"/>
                  <a:ea typeface="+mn-ea"/>
                  <a:cs typeface="+mn-cs"/>
                </a:defRPr>
              </a:lvl1pPr>
              <a:lvl2pPr marL="2194451" algn="l" defTabSz="4388900" rtl="0" eaLnBrk="1" latinLnBrk="0" hangingPunct="1">
                <a:defRPr sz="8600" kern="1200">
                  <a:solidFill>
                    <a:schemeClr val="lt1"/>
                  </a:solidFill>
                  <a:latin typeface="+mn-lt"/>
                  <a:ea typeface="+mn-ea"/>
                  <a:cs typeface="+mn-cs"/>
                </a:defRPr>
              </a:lvl2pPr>
              <a:lvl3pPr marL="4388900" algn="l" defTabSz="4388900" rtl="0" eaLnBrk="1" latinLnBrk="0" hangingPunct="1">
                <a:defRPr sz="8600" kern="1200">
                  <a:solidFill>
                    <a:schemeClr val="lt1"/>
                  </a:solidFill>
                  <a:latin typeface="+mn-lt"/>
                  <a:ea typeface="+mn-ea"/>
                  <a:cs typeface="+mn-cs"/>
                </a:defRPr>
              </a:lvl3pPr>
              <a:lvl4pPr marL="6583351" algn="l" defTabSz="4388900" rtl="0" eaLnBrk="1" latinLnBrk="0" hangingPunct="1">
                <a:defRPr sz="8600" kern="1200">
                  <a:solidFill>
                    <a:schemeClr val="lt1"/>
                  </a:solidFill>
                  <a:latin typeface="+mn-lt"/>
                  <a:ea typeface="+mn-ea"/>
                  <a:cs typeface="+mn-cs"/>
                </a:defRPr>
              </a:lvl4pPr>
              <a:lvl5pPr marL="8777801" algn="l" defTabSz="4388900" rtl="0" eaLnBrk="1" latinLnBrk="0" hangingPunct="1">
                <a:defRPr sz="8600" kern="1200">
                  <a:solidFill>
                    <a:schemeClr val="lt1"/>
                  </a:solidFill>
                  <a:latin typeface="+mn-lt"/>
                  <a:ea typeface="+mn-ea"/>
                  <a:cs typeface="+mn-cs"/>
                </a:defRPr>
              </a:lvl5pPr>
              <a:lvl6pPr marL="10972252" algn="l" defTabSz="4388900" rtl="0" eaLnBrk="1" latinLnBrk="0" hangingPunct="1">
                <a:defRPr sz="8600" kern="1200">
                  <a:solidFill>
                    <a:schemeClr val="lt1"/>
                  </a:solidFill>
                  <a:latin typeface="+mn-lt"/>
                  <a:ea typeface="+mn-ea"/>
                  <a:cs typeface="+mn-cs"/>
                </a:defRPr>
              </a:lvl6pPr>
              <a:lvl7pPr marL="13166703" algn="l" defTabSz="4388900" rtl="0" eaLnBrk="1" latinLnBrk="0" hangingPunct="1">
                <a:defRPr sz="8600" kern="1200">
                  <a:solidFill>
                    <a:schemeClr val="lt1"/>
                  </a:solidFill>
                  <a:latin typeface="+mn-lt"/>
                  <a:ea typeface="+mn-ea"/>
                  <a:cs typeface="+mn-cs"/>
                </a:defRPr>
              </a:lvl7pPr>
              <a:lvl8pPr marL="15361152" algn="l" defTabSz="4388900" rtl="0" eaLnBrk="1" latinLnBrk="0" hangingPunct="1">
                <a:defRPr sz="8600" kern="1200">
                  <a:solidFill>
                    <a:schemeClr val="lt1"/>
                  </a:solidFill>
                  <a:latin typeface="+mn-lt"/>
                  <a:ea typeface="+mn-ea"/>
                  <a:cs typeface="+mn-cs"/>
                </a:defRPr>
              </a:lvl8pPr>
              <a:lvl9pPr marL="17555603" algn="l" defTabSz="4388900" rtl="0" eaLnBrk="1" latinLnBrk="0" hangingPunct="1">
                <a:defRPr sz="8600" kern="1200">
                  <a:solidFill>
                    <a:schemeClr val="lt1"/>
                  </a:solidFill>
                  <a:latin typeface="+mn-lt"/>
                  <a:ea typeface="+mn-ea"/>
                  <a:cs typeface="+mn-cs"/>
                </a:defRPr>
              </a:lvl9pPr>
            </a:lstStyle>
            <a:p>
              <a:pPr algn="ctr"/>
              <a:endParaRPr lang="en-US"/>
            </a:p>
          </p:txBody>
        </p:sp>
        <p:pic>
          <p:nvPicPr>
            <p:cNvPr id="41" name="Picture 40" descr="http://t2.gstatic.com/images?q=tbn:ANd9GcR4APHC6TT9w54M2zn_pvCiBxUNcspYPoVxirLRphBoJabfSvu7zw">
              <a:hlinkClick r:id="rId5"/>
            </p:cNvPr>
            <p:cNvPicPr>
              <a:picLocks noChangeAspect="1" noChangeArrowheads="1"/>
            </p:cNvPicPr>
            <p:nvPr userDrawn="1"/>
          </p:nvPicPr>
          <p:blipFill>
            <a:blip r:embed="rId6"/>
            <a:srcRect/>
            <a:stretch>
              <a:fillRect/>
            </a:stretch>
          </p:blipFill>
          <p:spPr bwMode="auto">
            <a:xfrm>
              <a:off x="44341112" y="28126638"/>
              <a:ext cx="914400" cy="914400"/>
            </a:xfrm>
            <a:prstGeom prst="rect">
              <a:avLst/>
            </a:prstGeom>
            <a:noFill/>
          </p:spPr>
        </p:pic>
        <p:sp>
          <p:nvSpPr>
            <p:cNvPr id="42" name="TextBox 32"/>
            <p:cNvSpPr txBox="1"/>
            <p:nvPr userDrawn="1"/>
          </p:nvSpPr>
          <p:spPr>
            <a:xfrm>
              <a:off x="45342599" y="28154106"/>
              <a:ext cx="8671189" cy="759282"/>
            </a:xfrm>
            <a:prstGeom prst="rect">
              <a:avLst/>
            </a:prstGeom>
            <a:noFill/>
          </p:spPr>
          <p:txBody>
            <a:bodyPr wrap="square" rtlCol="0">
              <a:spAutoFit/>
            </a:bodyPr>
            <a:ls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a:lstStyle>
            <a:p>
              <a:r>
                <a:rPr lang="en-US" sz="1400" dirty="0" smtClean="0">
                  <a:solidFill>
                    <a:schemeClr val="tx2"/>
                  </a:solidFill>
                  <a:latin typeface="Trebuchet MS" pitchFamily="34" charset="0"/>
                </a:rPr>
                <a:t>Student</a:t>
              </a:r>
              <a:r>
                <a:rPr lang="en-US" sz="1400" baseline="0" dirty="0" smtClean="0">
                  <a:solidFill>
                    <a:schemeClr val="tx2"/>
                  </a:solidFill>
                  <a:latin typeface="Trebuchet MS" pitchFamily="34" charset="0"/>
                </a:rPr>
                <a:t> discounts are available on our </a:t>
              </a:r>
              <a:r>
                <a:rPr lang="en-US" sz="1400" baseline="0" dirty="0" err="1" smtClean="0">
                  <a:solidFill>
                    <a:schemeClr val="tx2"/>
                  </a:solidFill>
                  <a:latin typeface="Trebuchet MS" pitchFamily="34" charset="0"/>
                </a:rPr>
                <a:t>Facebook</a:t>
              </a:r>
              <a:r>
                <a:rPr lang="en-US" sz="1400" baseline="0" dirty="0" smtClean="0">
                  <a:solidFill>
                    <a:schemeClr val="tx2"/>
                  </a:solidFill>
                  <a:latin typeface="Trebuchet MS" pitchFamily="34" charset="0"/>
                </a:rPr>
                <a:t> page. </a:t>
              </a:r>
            </a:p>
            <a:p>
              <a:r>
                <a:rPr lang="en-US" sz="1400" baseline="0" dirty="0" smtClean="0">
                  <a:solidFill>
                    <a:schemeClr val="tx2"/>
                  </a:solidFill>
                  <a:latin typeface="Trebuchet MS" pitchFamily="34" charset="0"/>
                </a:rPr>
                <a:t>Go to </a:t>
              </a:r>
              <a:r>
                <a:rPr lang="en-US" sz="1400" u="sng" baseline="0" dirty="0" smtClean="0">
                  <a:solidFill>
                    <a:schemeClr val="tx2"/>
                  </a:solidFill>
                  <a:latin typeface="Trebuchet MS" pitchFamily="34" charset="0"/>
                </a:rPr>
                <a:t>PosterPresentations.com</a:t>
              </a:r>
              <a:r>
                <a:rPr lang="en-US" sz="1400" baseline="0" dirty="0" smtClean="0">
                  <a:solidFill>
                    <a:schemeClr val="tx2"/>
                  </a:solidFill>
                  <a:latin typeface="Trebuchet MS" pitchFamily="34" charset="0"/>
                </a:rPr>
                <a:t> and click on the FB icon.</a:t>
              </a:r>
              <a:endParaRPr lang="en-US" sz="1400" dirty="0">
                <a:solidFill>
                  <a:schemeClr val="tx2"/>
                </a:solidFill>
                <a:latin typeface="Trebuchet MS" pitchFamily="34" charset="0"/>
              </a:endParaRPr>
            </a:p>
          </p:txBody>
        </p:sp>
      </p:grpSp>
      <p:cxnSp>
        <p:nvCxnSpPr>
          <p:cNvPr id="44" name="Straight Connector 43"/>
          <p:cNvCxnSpPr/>
          <p:nvPr/>
        </p:nvCxnSpPr>
        <p:spPr>
          <a:xfrm>
            <a:off x="27638828" y="2590800"/>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27638828" y="17618075"/>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472918" y="6599767"/>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7" name="Rectangle 33"/>
          <p:cNvSpPr>
            <a:spLocks noChangeArrowheads="1"/>
          </p:cNvSpPr>
          <p:nvPr userDrawn="1"/>
        </p:nvSpPr>
        <p:spPr bwMode="auto">
          <a:xfrm>
            <a:off x="9468985" y="3144838"/>
            <a:ext cx="8490857" cy="15601950"/>
          </a:xfrm>
          <a:prstGeom prst="roundRect">
            <a:avLst>
              <a:gd name="adj" fmla="val 3914"/>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8" name="Rectangle 33"/>
          <p:cNvSpPr>
            <a:spLocks noChangeArrowheads="1"/>
          </p:cNvSpPr>
          <p:nvPr userDrawn="1"/>
        </p:nvSpPr>
        <p:spPr bwMode="auto">
          <a:xfrm>
            <a:off x="18366468" y="3144838"/>
            <a:ext cx="8490857" cy="15601950"/>
          </a:xfrm>
          <a:prstGeom prst="roundRect">
            <a:avLst>
              <a:gd name="adj" fmla="val 3914"/>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9" name="Rectangle 28"/>
          <p:cNvSpPr/>
          <p:nvPr userDrawn="1"/>
        </p:nvSpPr>
        <p:spPr>
          <a:xfrm>
            <a:off x="-6491524" y="11785229"/>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ctr" defTabSz="2507943" rtl="0" eaLnBrk="1" latinLnBrk="0" hangingPunct="1">
        <a:spcBef>
          <a:spcPct val="0"/>
        </a:spcBef>
        <a:buNone/>
        <a:defRPr sz="5000" kern="1200">
          <a:solidFill>
            <a:schemeClr val="bg1"/>
          </a:solidFill>
          <a:latin typeface="Trebuchet MS" pitchFamily="34" charset="0"/>
          <a:ea typeface="+mj-ea"/>
          <a:cs typeface="+mj-cs"/>
        </a:defRPr>
      </a:lvl1pPr>
    </p:titleStyle>
    <p:bodyStyle>
      <a:lvl1pPr marL="940479" indent="-940479" algn="l" defTabSz="2507943" rtl="0" eaLnBrk="1" latinLnBrk="0" hangingPunct="1">
        <a:spcBef>
          <a:spcPct val="20000"/>
        </a:spcBef>
        <a:buFont typeface="Arial" pitchFamily="34" charset="0"/>
        <a:buChar char="•"/>
        <a:defRPr sz="8800" kern="1200">
          <a:solidFill>
            <a:schemeClr val="tx1"/>
          </a:solidFill>
          <a:latin typeface="+mn-lt"/>
          <a:ea typeface="+mn-ea"/>
          <a:cs typeface="+mn-cs"/>
        </a:defRPr>
      </a:lvl1pPr>
      <a:lvl2pPr marL="2037704" indent="-783732" algn="l" defTabSz="2507943" rtl="0" eaLnBrk="1" latinLnBrk="0" hangingPunct="1">
        <a:spcBef>
          <a:spcPct val="20000"/>
        </a:spcBef>
        <a:buFont typeface="Arial" pitchFamily="34" charset="0"/>
        <a:buChar char="–"/>
        <a:defRPr sz="7700" kern="1200">
          <a:solidFill>
            <a:schemeClr val="tx1"/>
          </a:solidFill>
          <a:latin typeface="+mn-lt"/>
          <a:ea typeface="+mn-ea"/>
          <a:cs typeface="+mn-cs"/>
        </a:defRPr>
      </a:lvl2pPr>
      <a:lvl3pPr marL="3134929" indent="-626986" algn="l" defTabSz="2507943" rtl="0" eaLnBrk="1" latinLnBrk="0" hangingPunct="1">
        <a:spcBef>
          <a:spcPct val="20000"/>
        </a:spcBef>
        <a:buFont typeface="Arial" pitchFamily="34" charset="0"/>
        <a:buChar char="•"/>
        <a:defRPr sz="6600" kern="1200">
          <a:solidFill>
            <a:schemeClr val="tx1"/>
          </a:solidFill>
          <a:latin typeface="+mn-lt"/>
          <a:ea typeface="+mn-ea"/>
          <a:cs typeface="+mn-cs"/>
        </a:defRPr>
      </a:lvl3pPr>
      <a:lvl4pPr marL="4388901"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4pPr>
      <a:lvl5pPr marL="5642872"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5pPr>
      <a:lvl6pPr marL="6896844"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6pPr>
      <a:lvl7pPr marL="8150815"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7pPr>
      <a:lvl8pPr marL="9404787"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8pPr>
      <a:lvl9pPr marL="10658758"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9pPr>
    </p:bodyStyle>
    <p:otherStyle>
      <a:defPPr>
        <a:defRPr lang="en-US"/>
      </a:defPPr>
      <a:lvl1pPr marL="0" algn="l" defTabSz="2507943" rtl="0" eaLnBrk="1" latinLnBrk="0" hangingPunct="1">
        <a:defRPr sz="4900" kern="1200">
          <a:solidFill>
            <a:schemeClr val="tx1"/>
          </a:solidFill>
          <a:latin typeface="+mn-lt"/>
          <a:ea typeface="+mn-ea"/>
          <a:cs typeface="+mn-cs"/>
        </a:defRPr>
      </a:lvl1pPr>
      <a:lvl2pPr marL="1253972" algn="l" defTabSz="2507943" rtl="0" eaLnBrk="1" latinLnBrk="0" hangingPunct="1">
        <a:defRPr sz="4900" kern="1200">
          <a:solidFill>
            <a:schemeClr val="tx1"/>
          </a:solidFill>
          <a:latin typeface="+mn-lt"/>
          <a:ea typeface="+mn-ea"/>
          <a:cs typeface="+mn-cs"/>
        </a:defRPr>
      </a:lvl2pPr>
      <a:lvl3pPr marL="2507943" algn="l" defTabSz="2507943" rtl="0" eaLnBrk="1" latinLnBrk="0" hangingPunct="1">
        <a:defRPr sz="4900" kern="1200">
          <a:solidFill>
            <a:schemeClr val="tx1"/>
          </a:solidFill>
          <a:latin typeface="+mn-lt"/>
          <a:ea typeface="+mn-ea"/>
          <a:cs typeface="+mn-cs"/>
        </a:defRPr>
      </a:lvl3pPr>
      <a:lvl4pPr marL="3761915" algn="l" defTabSz="2507943" rtl="0" eaLnBrk="1" latinLnBrk="0" hangingPunct="1">
        <a:defRPr sz="4900" kern="1200">
          <a:solidFill>
            <a:schemeClr val="tx1"/>
          </a:solidFill>
          <a:latin typeface="+mn-lt"/>
          <a:ea typeface="+mn-ea"/>
          <a:cs typeface="+mn-cs"/>
        </a:defRPr>
      </a:lvl4pPr>
      <a:lvl5pPr marL="5015886" algn="l" defTabSz="2507943" rtl="0" eaLnBrk="1" latinLnBrk="0" hangingPunct="1">
        <a:defRPr sz="4900" kern="1200">
          <a:solidFill>
            <a:schemeClr val="tx1"/>
          </a:solidFill>
          <a:latin typeface="+mn-lt"/>
          <a:ea typeface="+mn-ea"/>
          <a:cs typeface="+mn-cs"/>
        </a:defRPr>
      </a:lvl5pPr>
      <a:lvl6pPr marL="6269858" algn="l" defTabSz="2507943" rtl="0" eaLnBrk="1" latinLnBrk="0" hangingPunct="1">
        <a:defRPr sz="4900" kern="1200">
          <a:solidFill>
            <a:schemeClr val="tx1"/>
          </a:solidFill>
          <a:latin typeface="+mn-lt"/>
          <a:ea typeface="+mn-ea"/>
          <a:cs typeface="+mn-cs"/>
        </a:defRPr>
      </a:lvl6pPr>
      <a:lvl7pPr marL="7523830" algn="l" defTabSz="2507943" rtl="0" eaLnBrk="1" latinLnBrk="0" hangingPunct="1">
        <a:defRPr sz="4900" kern="1200">
          <a:solidFill>
            <a:schemeClr val="tx1"/>
          </a:solidFill>
          <a:latin typeface="+mn-lt"/>
          <a:ea typeface="+mn-ea"/>
          <a:cs typeface="+mn-cs"/>
        </a:defRPr>
      </a:lvl7pPr>
      <a:lvl8pPr marL="8777801" algn="l" defTabSz="2507943" rtl="0" eaLnBrk="1" latinLnBrk="0" hangingPunct="1">
        <a:defRPr sz="4900" kern="1200">
          <a:solidFill>
            <a:schemeClr val="tx1"/>
          </a:solidFill>
          <a:latin typeface="+mn-lt"/>
          <a:ea typeface="+mn-ea"/>
          <a:cs typeface="+mn-cs"/>
        </a:defRPr>
      </a:lvl8pPr>
      <a:lvl9pPr marL="10031773" algn="l" defTabSz="2507943" rtl="0" eaLnBrk="1" latinLnBrk="0" hangingPunct="1">
        <a:defRPr sz="4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27432000" cy="2800350"/>
          </a:xfrm>
          <a:prstGeom prst="rect">
            <a:avLst/>
          </a:prstGeom>
          <a:solidFill>
            <a:schemeClr val="accent5">
              <a:lumMod val="75000"/>
            </a:schemeClr>
          </a:solidFill>
          <a:ln w="9525">
            <a:solidFill>
              <a:schemeClr val="tx1"/>
            </a:solidFill>
            <a:miter lim="800000"/>
            <a:headEnd/>
            <a:tailEnd/>
          </a:ln>
          <a:effectLst/>
        </p:spPr>
        <p:txBody>
          <a:bodyPr wrap="none" lIns="52249" tIns="26124" rIns="52249" bIns="26124" anchor="ctr"/>
          <a:lstStyle/>
          <a:p>
            <a:pPr>
              <a:defRPr/>
            </a:pPr>
            <a:endParaRPr lang="en-US" dirty="0"/>
          </a:p>
        </p:txBody>
      </p:sp>
      <p:sp>
        <p:nvSpPr>
          <p:cNvPr id="8" name="Rectangle 33"/>
          <p:cNvSpPr>
            <a:spLocks noChangeArrowheads="1"/>
          </p:cNvSpPr>
          <p:nvPr/>
        </p:nvSpPr>
        <p:spPr bwMode="auto">
          <a:xfrm>
            <a:off x="571500" y="3067050"/>
            <a:ext cx="6286500" cy="15601950"/>
          </a:xfrm>
          <a:prstGeom prst="roundRect">
            <a:avLst>
              <a:gd name="adj" fmla="val 5567"/>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9" name="Rectangle 9"/>
          <p:cNvSpPr>
            <a:spLocks noChangeArrowheads="1"/>
          </p:cNvSpPr>
          <p:nvPr/>
        </p:nvSpPr>
        <p:spPr bwMode="auto">
          <a:xfrm>
            <a:off x="0" y="2803128"/>
            <a:ext cx="27432000" cy="88900"/>
          </a:xfrm>
          <a:prstGeom prst="rect">
            <a:avLst/>
          </a:prstGeom>
          <a:solidFill>
            <a:schemeClr val="accent5">
              <a:lumMod val="50000"/>
            </a:schemeClr>
          </a:solidFill>
          <a:ln w="152400">
            <a:noFill/>
            <a:miter lim="800000"/>
            <a:headEnd/>
            <a:tailEnd/>
          </a:ln>
          <a:effectLst/>
        </p:spPr>
        <p:txBody>
          <a:bodyPr wrap="none" lIns="52249" tIns="26124" rIns="52249" bIns="26124" anchor="ctr"/>
          <a:lstStyle/>
          <a:p>
            <a:pPr>
              <a:defRPr/>
            </a:pPr>
            <a:endParaRPr lang="en-US" dirty="0"/>
          </a:p>
        </p:txBody>
      </p:sp>
      <p:sp>
        <p:nvSpPr>
          <p:cNvPr id="10" name="Text Box 14"/>
          <p:cNvSpPr txBox="1">
            <a:spLocks noChangeArrowheads="1"/>
          </p:cNvSpPr>
          <p:nvPr/>
        </p:nvSpPr>
        <p:spPr bwMode="auto">
          <a:xfrm>
            <a:off x="888208" y="18763267"/>
            <a:ext cx="1571625" cy="188840"/>
          </a:xfrm>
          <a:prstGeom prst="rect">
            <a:avLst/>
          </a:prstGeom>
          <a:noFill/>
          <a:ln w="9525">
            <a:noFill/>
            <a:miter lim="800000"/>
            <a:headEnd/>
            <a:tailEnd/>
          </a:ln>
          <a:effectLst/>
        </p:spPr>
        <p:txBody>
          <a:bodyPr lIns="52150" tIns="26070" rIns="52150" bIns="26070">
            <a:spAutoFit/>
          </a:bodyPr>
          <a:lstStyle/>
          <a:p>
            <a:pPr eaLnBrk="0" hangingPunct="0">
              <a:lnSpc>
                <a:spcPct val="65000"/>
              </a:lnSpc>
              <a:spcBef>
                <a:spcPct val="50000"/>
              </a:spcBef>
              <a:defRPr/>
            </a:pPr>
            <a:r>
              <a:rPr lang="en-US" sz="300" b="1" dirty="0" smtClean="0">
                <a:solidFill>
                  <a:schemeClr val="bg1">
                    <a:lumMod val="75000"/>
                  </a:schemeClr>
                </a:solidFill>
                <a:latin typeface="Arial" charset="0"/>
              </a:rPr>
              <a:t>RESEARCH POSTER PRESENTATION </a:t>
            </a:r>
            <a:r>
              <a:rPr lang="en-US" sz="300" b="1" dirty="0">
                <a:solidFill>
                  <a:schemeClr val="bg1">
                    <a:lumMod val="75000"/>
                  </a:schemeClr>
                </a:solidFill>
                <a:latin typeface="Arial" charset="0"/>
              </a:rPr>
              <a:t>DESIGN © </a:t>
            </a:r>
            <a:r>
              <a:rPr lang="en-US" sz="300" b="1" dirty="0" smtClean="0">
                <a:solidFill>
                  <a:schemeClr val="bg1">
                    <a:lumMod val="75000"/>
                  </a:schemeClr>
                </a:solidFill>
                <a:latin typeface="Arial" charset="0"/>
              </a:rPr>
              <a:t>2012</a:t>
            </a:r>
            <a:endParaRPr lang="en-US" sz="300" b="1" dirty="0">
              <a:solidFill>
                <a:schemeClr val="bg1">
                  <a:lumMod val="75000"/>
                </a:schemeClr>
              </a:solidFill>
              <a:latin typeface="Arial" charset="0"/>
            </a:endParaRPr>
          </a:p>
          <a:p>
            <a:pPr eaLnBrk="0" hangingPunct="0">
              <a:lnSpc>
                <a:spcPct val="65000"/>
              </a:lnSpc>
              <a:spcBef>
                <a:spcPct val="50000"/>
              </a:spcBef>
              <a:defRPr/>
            </a:pPr>
            <a:r>
              <a:rPr lang="en-US" sz="600" b="1" dirty="0">
                <a:solidFill>
                  <a:schemeClr val="bg1">
                    <a:lumMod val="75000"/>
                  </a:schemeClr>
                </a:solidFill>
                <a:latin typeface="Arial" charset="0"/>
              </a:rPr>
              <a:t>www.PosterPresentations.com</a:t>
            </a:r>
          </a:p>
        </p:txBody>
      </p:sp>
      <p:sp>
        <p:nvSpPr>
          <p:cNvPr id="16" name="Rectangle 33"/>
          <p:cNvSpPr>
            <a:spLocks noChangeArrowheads="1"/>
          </p:cNvSpPr>
          <p:nvPr/>
        </p:nvSpPr>
        <p:spPr bwMode="auto">
          <a:xfrm>
            <a:off x="7237908" y="3067050"/>
            <a:ext cx="12953008" cy="15601950"/>
          </a:xfrm>
          <a:prstGeom prst="roundRect">
            <a:avLst>
              <a:gd name="adj" fmla="val 2734"/>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1" name="Rectangle 20"/>
          <p:cNvSpPr/>
          <p:nvPr/>
        </p:nvSpPr>
        <p:spPr>
          <a:xfrm>
            <a:off x="-6501493" y="-11431"/>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r>
              <a:rPr lang="en-US" sz="2500" b="1" dirty="0" smtClean="0">
                <a:solidFill>
                  <a:schemeClr val="bg1"/>
                </a:solidFill>
                <a:latin typeface="Trebuchet MS" pitchFamily="34" charset="0"/>
              </a:rPr>
              <a:t>QUICK DESIGN</a:t>
            </a:r>
            <a:r>
              <a:rPr lang="en-US" sz="2500" b="1" baseline="0" dirty="0" smtClean="0">
                <a:solidFill>
                  <a:schemeClr val="bg1"/>
                </a:solidFill>
                <a:latin typeface="Trebuchet MS" pitchFamily="34" charset="0"/>
              </a:rPr>
              <a:t> </a:t>
            </a:r>
            <a:r>
              <a:rPr lang="en-US" sz="2500" b="1" dirty="0" smtClean="0">
                <a:solidFill>
                  <a:schemeClr val="bg1"/>
                </a:solidFill>
                <a:latin typeface="Trebuchet MS" pitchFamily="34" charset="0"/>
              </a:rPr>
              <a:t>GUIDE</a:t>
            </a:r>
          </a:p>
          <a:p>
            <a:pPr algn="ctr"/>
            <a:r>
              <a:rPr lang="en-US" sz="2300" b="1" dirty="0" smtClean="0">
                <a:solidFill>
                  <a:srgbClr val="FFFF00"/>
                </a:solidFill>
                <a:latin typeface="Trebuchet MS" pitchFamily="34" charset="0"/>
              </a:rPr>
              <a:t>(--THIS SECTION DOES NOT PRINT--)</a:t>
            </a:r>
          </a:p>
          <a:p>
            <a:pPr algn="ctr"/>
            <a:endParaRPr lang="en-US" sz="1800" b="1" dirty="0" smtClean="0">
              <a:latin typeface="Trebuchet MS" pitchFamily="34" charset="0"/>
            </a:endParaRPr>
          </a:p>
          <a:p>
            <a:pPr defTabSz="2508125"/>
            <a:r>
              <a:rPr lang="en-US" sz="1800" dirty="0" smtClean="0">
                <a:latin typeface="Trebuchet MS" pitchFamily="34" charset="0"/>
              </a:rPr>
              <a:t>This PowerPoint</a:t>
            </a:r>
            <a:r>
              <a:rPr lang="en-US" sz="1800" baseline="0" dirty="0" smtClean="0">
                <a:latin typeface="Trebuchet MS" pitchFamily="34" charset="0"/>
              </a:rPr>
              <a:t> </a:t>
            </a:r>
            <a:r>
              <a:rPr lang="en-US" sz="1800" dirty="0" smtClean="0">
                <a:latin typeface="Trebuchet MS" pitchFamily="34" charset="0"/>
              </a:rPr>
              <a:t>2007 template produces</a:t>
            </a:r>
            <a:r>
              <a:rPr lang="en-US" sz="1800" baseline="0" dirty="0" smtClean="0">
                <a:latin typeface="Trebuchet MS" pitchFamily="34" charset="0"/>
              </a:rPr>
              <a:t> </a:t>
            </a:r>
            <a:r>
              <a:rPr lang="en-US" sz="1800" dirty="0" smtClean="0">
                <a:latin typeface="Trebuchet MS" pitchFamily="34" charset="0"/>
              </a:rPr>
              <a:t>a 42”x60” professional  poster. It</a:t>
            </a:r>
            <a:r>
              <a:rPr lang="en-US" sz="1800" baseline="0" dirty="0" smtClean="0">
                <a:latin typeface="Trebuchet MS" pitchFamily="34" charset="0"/>
              </a:rPr>
              <a:t> </a:t>
            </a:r>
            <a:r>
              <a:rPr lang="en-US" sz="1800" dirty="0" smtClean="0">
                <a:latin typeface="Trebuchet MS" pitchFamily="34" charset="0"/>
              </a:rPr>
              <a:t>will save you valuable time placing titles, subtitles,</a:t>
            </a:r>
            <a:r>
              <a:rPr lang="en-US" sz="1800" baseline="0" dirty="0" smtClean="0">
                <a:latin typeface="Trebuchet MS" pitchFamily="34" charset="0"/>
              </a:rPr>
              <a:t> text, and graphics</a:t>
            </a:r>
            <a:r>
              <a:rPr lang="en-US" sz="1800" dirty="0" smtClean="0">
                <a:latin typeface="Trebuchet MS" pitchFamily="34" charset="0"/>
              </a:rPr>
              <a:t>. </a:t>
            </a:r>
          </a:p>
          <a:p>
            <a:pPr defTabSz="2508125"/>
            <a:endParaRPr lang="en-US" sz="1800" dirty="0" smtClean="0">
              <a:latin typeface="Trebuchet MS" pitchFamily="34" charset="0"/>
            </a:endParaRPr>
          </a:p>
          <a:p>
            <a:pPr defTabSz="2508125"/>
            <a:r>
              <a:rPr lang="en-US" sz="1800" dirty="0" smtClean="0">
                <a:latin typeface="Trebuchet MS" pitchFamily="34" charset="0"/>
              </a:rPr>
              <a:t>Use it to create your presentation. Then send</a:t>
            </a:r>
            <a:r>
              <a:rPr lang="en-US" sz="1800" baseline="0" dirty="0" smtClean="0">
                <a:latin typeface="Trebuchet MS" pitchFamily="34" charset="0"/>
              </a:rPr>
              <a:t> it </a:t>
            </a:r>
            <a:r>
              <a:rPr lang="en-US" sz="1800" dirty="0" smtClean="0">
                <a:latin typeface="Trebuchet MS" pitchFamily="34" charset="0"/>
              </a:rPr>
              <a:t>to </a:t>
            </a:r>
            <a:r>
              <a:rPr lang="en-US" sz="1800" b="1" dirty="0" smtClean="0">
                <a:latin typeface="Trebuchet MS" pitchFamily="34" charset="0"/>
              </a:rPr>
              <a:t>PosterPresentations.com</a:t>
            </a:r>
            <a:r>
              <a:rPr lang="en-US" sz="1800" dirty="0" smtClean="0">
                <a:latin typeface="Trebuchet MS" pitchFamily="34" charset="0"/>
              </a:rPr>
              <a:t> for premium quality, same day affordable printing.</a:t>
            </a:r>
            <a:br>
              <a:rPr lang="en-US" sz="1800" dirty="0" smtClean="0">
                <a:latin typeface="Trebuchet MS" pitchFamily="34" charset="0"/>
              </a:rPr>
            </a:br>
            <a:endParaRPr lang="en-US" sz="1800" dirty="0" smtClean="0">
              <a:latin typeface="Trebuchet MS" pitchFamily="34" charset="0"/>
            </a:endParaRPr>
          </a:p>
          <a:p>
            <a:pPr defTabSz="2508125"/>
            <a:r>
              <a:rPr lang="en-US" sz="1800" dirty="0" smtClean="0">
                <a:latin typeface="Trebuchet MS" pitchFamily="34" charset="0"/>
              </a:rPr>
              <a:t>We provide a series of </a:t>
            </a:r>
            <a:r>
              <a:rPr lang="en-US" sz="1800" b="1" dirty="0" smtClean="0">
                <a:latin typeface="Trebuchet MS" pitchFamily="34" charset="0"/>
              </a:rPr>
              <a:t>online tutorials</a:t>
            </a:r>
            <a:r>
              <a:rPr lang="en-US" sz="1800" dirty="0" smtClean="0">
                <a:latin typeface="Trebuchet MS" pitchFamily="34" charset="0"/>
              </a:rPr>
              <a:t> that will guide you through the poster design process and answer your poster production questions. </a:t>
            </a:r>
          </a:p>
          <a:p>
            <a:pPr defTabSz="2508125"/>
            <a:endParaRPr lang="en-US" sz="1800" dirty="0" smtClean="0">
              <a:latin typeface="Trebuchet MS" pitchFamily="34" charset="0"/>
            </a:endParaRPr>
          </a:p>
          <a:p>
            <a:pPr defTabSz="2508125"/>
            <a:r>
              <a:rPr lang="en-US" sz="1800" dirty="0" smtClean="0">
                <a:latin typeface="Trebuchet MS" pitchFamily="34" charset="0"/>
              </a:rPr>
              <a:t>View our online</a:t>
            </a:r>
            <a:r>
              <a:rPr lang="en-US" sz="1800" baseline="0" dirty="0" smtClean="0">
                <a:latin typeface="Trebuchet MS" pitchFamily="34" charset="0"/>
              </a:rPr>
              <a:t> tutorials at:</a:t>
            </a:r>
            <a:r>
              <a:rPr lang="en-US" sz="1800" dirty="0" smtClean="0">
                <a:latin typeface="Trebuchet MS" pitchFamily="34" charset="0"/>
              </a:rPr>
              <a:t/>
            </a:r>
            <a:br>
              <a:rPr lang="en-US" sz="1800" dirty="0" smtClean="0">
                <a:latin typeface="Trebuchet MS" pitchFamily="34" charset="0"/>
              </a:rPr>
            </a:br>
            <a:r>
              <a:rPr lang="en-US" sz="1800" dirty="0" smtClean="0">
                <a:solidFill>
                  <a:srgbClr val="FFFF00"/>
                </a:solidFill>
                <a:latin typeface="Trebuchet MS" pitchFamily="34" charset="0"/>
              </a:rPr>
              <a:t> http://bit.ly/Poster_creation_help </a:t>
            </a:r>
            <a:r>
              <a:rPr lang="en-US" sz="1800" dirty="0" smtClean="0">
                <a:latin typeface="Trebuchet MS" pitchFamily="34" charset="0"/>
              </a:rPr>
              <a:t/>
            </a:r>
            <a:br>
              <a:rPr lang="en-US" sz="1800" dirty="0" smtClean="0">
                <a:latin typeface="Trebuchet MS" pitchFamily="34" charset="0"/>
              </a:rPr>
            </a:br>
            <a:r>
              <a:rPr lang="en-US" sz="1800" dirty="0" smtClean="0">
                <a:latin typeface="Trebuchet MS" pitchFamily="34" charset="0"/>
              </a:rPr>
              <a:t>(copy</a:t>
            </a:r>
            <a:r>
              <a:rPr lang="en-US" sz="1800" baseline="0" dirty="0" smtClean="0">
                <a:latin typeface="Trebuchet MS" pitchFamily="34" charset="0"/>
              </a:rPr>
              <a:t> and paste the link into your web browser).</a:t>
            </a:r>
          </a:p>
          <a:p>
            <a:pPr defTabSz="2508125"/>
            <a:endParaRPr lang="en-US" sz="1800" dirty="0" smtClean="0">
              <a:latin typeface="Trebuchet MS" pitchFamily="34" charset="0"/>
            </a:endParaRPr>
          </a:p>
          <a:p>
            <a:pPr defTabSz="2508125"/>
            <a:r>
              <a:rPr lang="en-US" sz="1800" dirty="0" smtClean="0">
                <a:latin typeface="Trebuchet MS" pitchFamily="34" charset="0"/>
              </a:rPr>
              <a:t>For assistance and to order your printed poster</a:t>
            </a:r>
            <a:r>
              <a:rPr lang="en-US" sz="1800" dirty="0" smtClean="0">
                <a:solidFill>
                  <a:schemeClr val="bg1"/>
                </a:solidFill>
                <a:latin typeface="Trebuchet MS" pitchFamily="34" charset="0"/>
              </a:rPr>
              <a:t> call </a:t>
            </a:r>
            <a:r>
              <a:rPr lang="en-US" sz="1800" b="1" dirty="0" smtClean="0">
                <a:solidFill>
                  <a:srgbClr val="FFFF00"/>
                </a:solidFill>
                <a:latin typeface="Trebuchet MS" pitchFamily="34" charset="0"/>
              </a:rPr>
              <a:t>PosterPresentations.com</a:t>
            </a:r>
            <a:r>
              <a:rPr lang="en-US" sz="1800" dirty="0" smtClean="0">
                <a:solidFill>
                  <a:srgbClr val="FFFF00"/>
                </a:solidFill>
                <a:latin typeface="Trebuchet MS" pitchFamily="34" charset="0"/>
              </a:rPr>
              <a:t> </a:t>
            </a:r>
            <a:r>
              <a:rPr lang="en-US" sz="1800" dirty="0" smtClean="0">
                <a:latin typeface="Trebuchet MS" pitchFamily="34" charset="0"/>
              </a:rPr>
              <a:t>at </a:t>
            </a:r>
            <a:r>
              <a:rPr lang="en-US" sz="2300" b="1" dirty="0" smtClean="0">
                <a:solidFill>
                  <a:srgbClr val="FFFF00"/>
                </a:solidFill>
                <a:latin typeface="Trebuchet MS" pitchFamily="34" charset="0"/>
              </a:rPr>
              <a:t>1.866.649.3004</a:t>
            </a:r>
          </a:p>
          <a:p>
            <a:pPr defTabSz="2508125"/>
            <a:endParaRPr lang="en-US" sz="2300" b="1" dirty="0" smtClean="0">
              <a:solidFill>
                <a:srgbClr val="FFFF00"/>
              </a:solidFill>
              <a:latin typeface="Trebuchet MS" pitchFamily="34" charset="0"/>
            </a:endParaRPr>
          </a:p>
          <a:p>
            <a:pPr defTabSz="2508125"/>
            <a:endParaRPr lang="en-US" sz="2300" b="1" dirty="0" smtClean="0">
              <a:solidFill>
                <a:srgbClr val="FFFF00"/>
              </a:solidFill>
              <a:latin typeface="Trebuchet MS" pitchFamily="34" charset="0"/>
            </a:endParaRPr>
          </a:p>
          <a:p>
            <a:pPr algn="ctr"/>
            <a:r>
              <a:rPr lang="en-US" sz="2500" b="1" dirty="0" smtClean="0">
                <a:solidFill>
                  <a:schemeClr val="bg1"/>
                </a:solidFill>
                <a:latin typeface="Trebuchet MS" pitchFamily="34" charset="0"/>
              </a:rPr>
              <a:t>Object Placeholders</a:t>
            </a:r>
          </a:p>
          <a:p>
            <a:pPr algn="ctr"/>
            <a:endParaRPr lang="en-US" sz="2500" b="1" dirty="0" smtClean="0">
              <a:solidFill>
                <a:schemeClr val="bg1"/>
              </a:solidFill>
              <a:latin typeface="Trebuchet MS" pitchFamily="34" charset="0"/>
            </a:endParaRPr>
          </a:p>
          <a:p>
            <a:pPr defTabSz="2508125"/>
            <a:r>
              <a:rPr lang="en-US" sz="1800" dirty="0" smtClean="0">
                <a:latin typeface="Trebuchet MS" pitchFamily="34" charset="0"/>
              </a:rPr>
              <a:t>Use the placeholders provided below to add new elements to your poster:</a:t>
            </a:r>
            <a:r>
              <a:rPr lang="en-US" sz="1800" baseline="0" dirty="0" smtClean="0">
                <a:latin typeface="Trebuchet MS" pitchFamily="34" charset="0"/>
              </a:rPr>
              <a:t> </a:t>
            </a:r>
            <a:r>
              <a:rPr lang="en-US" sz="1800" dirty="0" smtClean="0">
                <a:latin typeface="Trebuchet MS" pitchFamily="34" charset="0"/>
              </a:rPr>
              <a:t>Drag a placeholder onto the</a:t>
            </a:r>
            <a:r>
              <a:rPr lang="en-US" sz="1800" baseline="0" dirty="0" smtClean="0">
                <a:latin typeface="Trebuchet MS" pitchFamily="34" charset="0"/>
              </a:rPr>
              <a:t> poster area,</a:t>
            </a:r>
            <a:r>
              <a:rPr lang="en-US" sz="1800" dirty="0" smtClean="0">
                <a:latin typeface="Trebuchet MS" pitchFamily="34" charset="0"/>
              </a:rPr>
              <a:t> size it, and click it to edit.</a:t>
            </a:r>
          </a:p>
          <a:p>
            <a:pPr defTabSz="2508125"/>
            <a:endParaRPr lang="en-US" sz="1800" dirty="0" smtClean="0">
              <a:latin typeface="Trebuchet MS" pitchFamily="34" charset="0"/>
            </a:endParaRPr>
          </a:p>
          <a:p>
            <a:pPr defTabSz="2508125"/>
            <a:r>
              <a:rPr lang="en-US" sz="1800" b="1" dirty="0" smtClean="0">
                <a:solidFill>
                  <a:srgbClr val="FFFF00"/>
                </a:solidFill>
                <a:latin typeface="Trebuchet MS" pitchFamily="34" charset="0"/>
              </a:rPr>
              <a:t>Section Header placeholder</a:t>
            </a:r>
          </a:p>
          <a:p>
            <a:pPr defTabSz="2508125"/>
            <a:r>
              <a:rPr lang="en-US" sz="1800" dirty="0" smtClean="0">
                <a:latin typeface="Trebuchet MS" pitchFamily="34" charset="0"/>
              </a:rPr>
              <a:t>Use</a:t>
            </a:r>
            <a:r>
              <a:rPr lang="en-US" sz="1800" baseline="0" dirty="0" smtClean="0">
                <a:latin typeface="Trebuchet MS" pitchFamily="34" charset="0"/>
              </a:rPr>
              <a:t> section headers to separate topics or concepts within your presentation. </a:t>
            </a:r>
          </a:p>
          <a:p>
            <a:pPr defTabSz="2508125"/>
            <a:endParaRPr lang="en-US" sz="1800" baseline="0" dirty="0" smtClean="0">
              <a:latin typeface="Trebuchet MS" pitchFamily="34" charset="0"/>
            </a:endParaRPr>
          </a:p>
          <a:p>
            <a:pPr defTabSz="2508125"/>
            <a:endParaRPr lang="en-US" sz="1800" dirty="0" smtClean="0">
              <a:latin typeface="Trebuchet MS" pitchFamily="34" charset="0"/>
            </a:endParaRPr>
          </a:p>
          <a:p>
            <a:pPr defTabSz="2508125"/>
            <a:endParaRPr lang="en-US" sz="1800" dirty="0" smtClean="0">
              <a:latin typeface="Trebuchet MS" pitchFamily="34" charset="0"/>
            </a:endParaRPr>
          </a:p>
          <a:p>
            <a:pPr defTabSz="2508125"/>
            <a:endParaRPr lang="en-US" sz="1800" b="1" dirty="0" smtClean="0">
              <a:solidFill>
                <a:srgbClr val="FFFF00"/>
              </a:solidFill>
              <a:latin typeface="Trebuchet MS" pitchFamily="34" charset="0"/>
            </a:endParaRPr>
          </a:p>
          <a:p>
            <a:pPr defTabSz="2508125"/>
            <a:r>
              <a:rPr lang="en-US" sz="1800" b="1" dirty="0" smtClean="0">
                <a:solidFill>
                  <a:srgbClr val="FFFF00"/>
                </a:solidFill>
                <a:latin typeface="Trebuchet MS" pitchFamily="34" charset="0"/>
              </a:rPr>
              <a:t>Text placeholder</a:t>
            </a:r>
          </a:p>
          <a:p>
            <a:pPr defTabSz="2508125"/>
            <a:r>
              <a:rPr lang="en-US" sz="1800" baseline="0" dirty="0" smtClean="0">
                <a:latin typeface="Trebuchet MS" pitchFamily="34" charset="0"/>
              </a:rPr>
              <a:t>Move this preformatted text placeholder to the poster to add a new body of text.</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r>
              <a:rPr lang="en-US" sz="1800" b="1" baseline="0" dirty="0" smtClean="0">
                <a:solidFill>
                  <a:srgbClr val="FFFF00"/>
                </a:solidFill>
                <a:latin typeface="Trebuchet MS" pitchFamily="34" charset="0"/>
              </a:rPr>
              <a:t>Picture placeholder</a:t>
            </a:r>
          </a:p>
          <a:p>
            <a:pPr defTabSz="2508125"/>
            <a:r>
              <a:rPr lang="en-US" sz="1800" baseline="0" dirty="0" smtClean="0">
                <a:latin typeface="Trebuchet MS" pitchFamily="34" charset="0"/>
              </a:rPr>
              <a:t>Move this graphic placeholder onto your poster, size it first, and then click it to add a picture to the poster.</a:t>
            </a: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defTabSz="2508125"/>
            <a:endParaRPr lang="en-US" sz="1800" baseline="0" dirty="0" smtClean="0">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algn="ctr"/>
            <a:endParaRPr lang="en-US" sz="2500" b="1" dirty="0" smtClean="0">
              <a:solidFill>
                <a:schemeClr val="bg1"/>
              </a:solidFill>
              <a:latin typeface="Trebuchet MS" pitchFamily="34" charset="0"/>
            </a:endParaRPr>
          </a:p>
          <a:p>
            <a:pPr defTabSz="2508125"/>
            <a:endParaRPr lang="en-US" sz="1800" dirty="0" smtClean="0">
              <a:latin typeface="Trebuchet MS" pitchFamily="34" charset="0"/>
            </a:endParaRPr>
          </a:p>
          <a:p>
            <a:pPr algn="ctr"/>
            <a:endParaRPr lang="en-US" sz="1800" b="1" dirty="0" smtClean="0">
              <a:solidFill>
                <a:schemeClr val="bg1"/>
              </a:solidFill>
              <a:latin typeface="Trebuchet MS" pitchFamily="34" charset="0"/>
            </a:endParaRPr>
          </a:p>
          <a:p>
            <a:pPr defTabSz="2508125"/>
            <a:endParaRPr lang="en-US" sz="1800" b="1" dirty="0" smtClean="0">
              <a:solidFill>
                <a:srgbClr val="FFFF00"/>
              </a:solidFill>
              <a:latin typeface="Trebuchet MS" pitchFamily="34" charset="0"/>
            </a:endParaRPr>
          </a:p>
          <a:p>
            <a:pPr algn="ctr"/>
            <a:endParaRPr lang="en-US" sz="2500" b="1" dirty="0">
              <a:latin typeface="Trebuchet MS" pitchFamily="34" charset="0"/>
            </a:endParaRPr>
          </a:p>
        </p:txBody>
      </p:sp>
      <p:sp>
        <p:nvSpPr>
          <p:cNvPr id="22" name="Rectangle 21"/>
          <p:cNvSpPr/>
          <p:nvPr/>
        </p:nvSpPr>
        <p:spPr>
          <a:xfrm>
            <a:off x="27638828" y="0"/>
            <a:ext cx="6281539" cy="19202400"/>
          </a:xfrm>
          <a:prstGeom prst="rect">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lIns="104498" tIns="208995" rIns="104498" bIns="104498" rtlCol="0" anchor="t" anchorCtr="0"/>
          <a:lstStyle/>
          <a:p>
            <a:pPr algn="ctr">
              <a:lnSpc>
                <a:spcPts val="2400"/>
              </a:lnSpc>
            </a:pPr>
            <a:r>
              <a:rPr lang="en-US" sz="2400" b="1" dirty="0" smtClean="0">
                <a:solidFill>
                  <a:schemeClr val="bg1"/>
                </a:solidFill>
                <a:latin typeface="Trebuchet MS" pitchFamily="34" charset="0"/>
              </a:rPr>
              <a:t>QUICK</a:t>
            </a:r>
            <a:r>
              <a:rPr lang="en-US" sz="2400" b="1" baseline="0" dirty="0" smtClean="0">
                <a:solidFill>
                  <a:schemeClr val="bg1"/>
                </a:solidFill>
                <a:latin typeface="Trebuchet MS" pitchFamily="34" charset="0"/>
              </a:rPr>
              <a:t> TIPS</a:t>
            </a:r>
            <a:endParaRPr lang="en-US" sz="2400" b="1" dirty="0" smtClean="0">
              <a:solidFill>
                <a:schemeClr val="bg1"/>
              </a:solidFill>
              <a:latin typeface="Trebuchet MS" pitchFamily="34" charset="0"/>
            </a:endParaRPr>
          </a:p>
          <a:p>
            <a:pPr algn="ctr">
              <a:lnSpc>
                <a:spcPts val="2400"/>
              </a:lnSpc>
            </a:pPr>
            <a:r>
              <a:rPr lang="en-US" sz="2400" b="1" dirty="0" smtClean="0">
                <a:solidFill>
                  <a:srgbClr val="FFFF00"/>
                </a:solidFill>
                <a:latin typeface="Trebuchet MS" pitchFamily="34" charset="0"/>
              </a:rPr>
              <a:t>(--THIS SECTION DOES NOT PRINT--)</a:t>
            </a:r>
          </a:p>
          <a:p>
            <a:pPr defTabSz="3134780">
              <a:lnSpc>
                <a:spcPts val="2100"/>
              </a:lnSpc>
            </a:pPr>
            <a:r>
              <a:rPr lang="en-US" sz="1800" dirty="0" smtClean="0">
                <a:latin typeface="Trebuchet MS" pitchFamily="34" charset="0"/>
              </a:rPr>
              <a:t>This PowerPoint</a:t>
            </a:r>
            <a:r>
              <a:rPr lang="en-US" sz="1800" baseline="0" dirty="0" smtClean="0">
                <a:latin typeface="Trebuchet MS" pitchFamily="34" charset="0"/>
              </a:rPr>
              <a:t> template requires basic PowerPoint (version 2007 or newer) skills. Below is a list of commonly asked questions specific to this template. </a:t>
            </a:r>
            <a:br>
              <a:rPr lang="en-US" sz="1800" baseline="0" dirty="0" smtClean="0">
                <a:latin typeface="Trebuchet MS" pitchFamily="34" charset="0"/>
              </a:rPr>
            </a:br>
            <a:r>
              <a:rPr lang="en-US" sz="1800" baseline="0" dirty="0" smtClean="0">
                <a:latin typeface="Trebuchet MS" pitchFamily="34" charset="0"/>
              </a:rPr>
              <a:t>If you are using an older version of PowerPoint some template features may not work properly.</a:t>
            </a:r>
            <a:endParaRPr lang="en-US" sz="2400" b="1" dirty="0" smtClean="0">
              <a:solidFill>
                <a:srgbClr val="FFFF00"/>
              </a:solidFill>
              <a:latin typeface="Trebuchet MS" pitchFamily="34" charset="0"/>
            </a:endParaRPr>
          </a:p>
          <a:p>
            <a:pPr defTabSz="3134780">
              <a:lnSpc>
                <a:spcPts val="2100"/>
              </a:lnSpc>
            </a:pPr>
            <a:endParaRPr lang="en-US" sz="2400" b="1" dirty="0" smtClean="0">
              <a:solidFill>
                <a:srgbClr val="FFFF00"/>
              </a:solidFill>
              <a:latin typeface="Trebuchet MS" pitchFamily="34" charset="0"/>
            </a:endParaRPr>
          </a:p>
          <a:p>
            <a:pPr algn="ctr">
              <a:lnSpc>
                <a:spcPts val="2100"/>
              </a:lnSpc>
            </a:pPr>
            <a:r>
              <a:rPr lang="en-US" sz="2400" b="1" dirty="0" smtClean="0">
                <a:solidFill>
                  <a:schemeClr val="bg1"/>
                </a:solidFill>
                <a:latin typeface="Trebuchet MS" pitchFamily="34" charset="0"/>
              </a:rPr>
              <a:t>Using the template</a:t>
            </a:r>
            <a:endParaRPr lang="en-US" sz="2400" b="1" baseline="0" dirty="0" smtClean="0">
              <a:solidFill>
                <a:schemeClr val="bg1"/>
              </a:solidFill>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1" dirty="0" smtClean="0">
                <a:solidFill>
                  <a:srgbClr val="FFFF00"/>
                </a:solidFill>
                <a:latin typeface="Trebuchet MS" pitchFamily="34" charset="0"/>
              </a:rPr>
              <a:t>Verifying the quality of your graphics</a:t>
            </a:r>
          </a:p>
          <a:p>
            <a:pPr defTabSz="3134780">
              <a:lnSpc>
                <a:spcPts val="2100"/>
              </a:lnSpc>
            </a:pPr>
            <a:r>
              <a:rPr lang="en-US" sz="1800" dirty="0" smtClean="0">
                <a:latin typeface="Trebuchet MS" pitchFamily="34" charset="0"/>
              </a:rPr>
              <a:t>Go to the </a:t>
            </a:r>
            <a:r>
              <a:rPr lang="en-US" sz="1800" baseline="0" dirty="0" smtClean="0">
                <a:latin typeface="Trebuchet MS" pitchFamily="34" charset="0"/>
              </a:rPr>
              <a:t>VIEW menu and click on ZOOM to set your preferred magnification. This template is at 50% the size of the final poster. All text and graphics will be printed at 200% their size. To see what your poster will look like when printed, set the zoom to 200% and evaluate the quality of all your graphics before you submit your poster for printing.</a:t>
            </a:r>
            <a:br>
              <a:rPr lang="en-US" sz="1800" baseline="0" dirty="0" smtClean="0">
                <a:latin typeface="Trebuchet MS" pitchFamily="34" charset="0"/>
              </a:rPr>
            </a:br>
            <a:endParaRPr lang="en-US" sz="1800" baseline="0" dirty="0" smtClean="0">
              <a:latin typeface="Trebuchet MS" pitchFamily="34" charset="0"/>
            </a:endParaRPr>
          </a:p>
          <a:p>
            <a:pPr defTabSz="3134780">
              <a:lnSpc>
                <a:spcPts val="2100"/>
              </a:lnSpc>
            </a:pPr>
            <a:r>
              <a:rPr lang="en-US" sz="1800" b="1" dirty="0" smtClean="0">
                <a:solidFill>
                  <a:srgbClr val="FFFF00"/>
                </a:solidFill>
                <a:latin typeface="Trebuchet MS" pitchFamily="34" charset="0"/>
              </a:rPr>
              <a:t>Using the placeholders</a:t>
            </a:r>
          </a:p>
          <a:p>
            <a:pPr defTabSz="3134780">
              <a:lnSpc>
                <a:spcPts val="2100"/>
              </a:lnSpc>
            </a:pPr>
            <a:r>
              <a:rPr lang="en-US" sz="1800" baseline="0" dirty="0" smtClean="0">
                <a:latin typeface="Trebuchet MS" pitchFamily="34" charset="0"/>
              </a:rPr>
              <a:t>To add text to this template click inside a placeholder and type in or paste your text. To move a placeholder, click on it </a:t>
            </a:r>
            <a:r>
              <a:rPr lang="en-US" sz="1800" u="sng" baseline="0" dirty="0" smtClean="0">
                <a:latin typeface="Trebuchet MS" pitchFamily="34" charset="0"/>
              </a:rPr>
              <a:t>once</a:t>
            </a:r>
            <a:r>
              <a:rPr lang="en-US" sz="1800" baseline="0" dirty="0" smtClean="0">
                <a:latin typeface="Trebuchet MS" pitchFamily="34" charset="0"/>
              </a:rPr>
              <a:t> (to select it), place your cursor on its frame and your cursor will change to this symbol:         Then, click </a:t>
            </a:r>
            <a:r>
              <a:rPr lang="en-US" sz="1800" u="sng" baseline="0" dirty="0" smtClean="0">
                <a:latin typeface="Trebuchet MS" pitchFamily="34" charset="0"/>
              </a:rPr>
              <a:t>once</a:t>
            </a:r>
            <a:r>
              <a:rPr lang="en-US" sz="1800" baseline="0" dirty="0" smtClean="0">
                <a:latin typeface="Trebuchet MS" pitchFamily="34" charset="0"/>
              </a:rPr>
              <a:t> and drag it to its new location where you can resize it as needed. Additional placeholders can be found on the left side of this template.</a:t>
            </a:r>
          </a:p>
          <a:p>
            <a:pPr defTabSz="3134780">
              <a:lnSpc>
                <a:spcPts val="2100"/>
              </a:lnSpc>
            </a:pPr>
            <a:endParaRPr lang="en-US" sz="1800" b="1" baseline="0" dirty="0" smtClean="0">
              <a:solidFill>
                <a:srgbClr val="FFFF00"/>
              </a:solidFill>
              <a:latin typeface="Trebuchet MS" pitchFamily="34" charset="0"/>
            </a:endParaRPr>
          </a:p>
          <a:p>
            <a:pPr defTabSz="3134780">
              <a:lnSpc>
                <a:spcPts val="2100"/>
              </a:lnSpc>
            </a:pPr>
            <a:r>
              <a:rPr lang="en-US" sz="1800" b="1" baseline="0" dirty="0" smtClean="0">
                <a:solidFill>
                  <a:srgbClr val="FFFF00"/>
                </a:solidFill>
                <a:latin typeface="Trebuchet MS" pitchFamily="34" charset="0"/>
              </a:rPr>
              <a:t>Modifying the layout</a:t>
            </a:r>
          </a:p>
          <a:p>
            <a:pPr defTabSz="3134780">
              <a:lnSpc>
                <a:spcPts val="2100"/>
              </a:lnSpc>
            </a:pPr>
            <a:r>
              <a:rPr lang="en-US" sz="1800" dirty="0" smtClean="0">
                <a:latin typeface="Trebuchet MS" pitchFamily="34" charset="0"/>
              </a:rPr>
              <a:t>This template has four</a:t>
            </a:r>
            <a:endParaRPr lang="en-US" sz="1800" baseline="0" dirty="0" smtClean="0">
              <a:latin typeface="Trebuchet MS" pitchFamily="34" charset="0"/>
            </a:endParaRPr>
          </a:p>
          <a:p>
            <a:pPr defTabSz="3134780">
              <a:lnSpc>
                <a:spcPts val="2100"/>
              </a:lnSpc>
            </a:pPr>
            <a:r>
              <a:rPr lang="en-US" sz="1800" baseline="0" dirty="0" smtClean="0">
                <a:latin typeface="Trebuchet MS" pitchFamily="34" charset="0"/>
              </a:rPr>
              <a:t>different column layouts. </a:t>
            </a:r>
          </a:p>
          <a:p>
            <a:pPr defTabSz="3134780">
              <a:lnSpc>
                <a:spcPts val="2100"/>
              </a:lnSpc>
            </a:pPr>
            <a:r>
              <a:rPr lang="en-US" sz="1800" u="sng" baseline="0" dirty="0" smtClean="0">
                <a:latin typeface="Trebuchet MS" pitchFamily="34" charset="0"/>
              </a:rPr>
              <a:t>Right-click</a:t>
            </a:r>
            <a:r>
              <a:rPr lang="en-US" sz="1800" baseline="0" dirty="0" smtClean="0">
                <a:latin typeface="Trebuchet MS" pitchFamily="34" charset="0"/>
              </a:rPr>
              <a:t> your mouse</a:t>
            </a:r>
          </a:p>
          <a:p>
            <a:pPr defTabSz="3134780">
              <a:lnSpc>
                <a:spcPts val="2100"/>
              </a:lnSpc>
            </a:pPr>
            <a:r>
              <a:rPr lang="en-US" sz="1800" baseline="0" dirty="0" smtClean="0">
                <a:latin typeface="Trebuchet MS" pitchFamily="34" charset="0"/>
              </a:rPr>
              <a:t>on the background and </a:t>
            </a:r>
          </a:p>
          <a:p>
            <a:pPr defTabSz="3134780">
              <a:lnSpc>
                <a:spcPts val="2100"/>
              </a:lnSpc>
            </a:pPr>
            <a:r>
              <a:rPr lang="en-US" sz="1800" baseline="0" dirty="0" smtClean="0">
                <a:latin typeface="Trebuchet MS" pitchFamily="34" charset="0"/>
              </a:rPr>
              <a:t>click on “Layout” to see </a:t>
            </a:r>
          </a:p>
          <a:p>
            <a:pPr defTabSz="3134780">
              <a:lnSpc>
                <a:spcPts val="2100"/>
              </a:lnSpc>
            </a:pPr>
            <a:r>
              <a:rPr lang="en-US" sz="1800" baseline="0" dirty="0" smtClean="0">
                <a:latin typeface="Trebuchet MS" pitchFamily="34" charset="0"/>
              </a:rPr>
              <a:t>the layout options.</a:t>
            </a:r>
            <a:endParaRPr lang="en-US" sz="1800" dirty="0" smtClean="0">
              <a:latin typeface="Trebuchet MS" pitchFamily="34" charset="0"/>
            </a:endParaRPr>
          </a:p>
          <a:p>
            <a:pPr marL="0" marR="0" indent="0" algn="l" defTabSz="3134780" rtl="0" eaLnBrk="1" fontAlgn="auto" latinLnBrk="0" hangingPunct="1">
              <a:lnSpc>
                <a:spcPts val="2100"/>
              </a:lnSpc>
              <a:spcBef>
                <a:spcPts val="0"/>
              </a:spcBef>
              <a:spcAft>
                <a:spcPts val="0"/>
              </a:spcAft>
              <a:buClrTx/>
              <a:buSzTx/>
              <a:buFontTx/>
              <a:buNone/>
              <a:tabLst/>
              <a:defRPr/>
            </a:pPr>
            <a:r>
              <a:rPr lang="en-US" sz="1800" baseline="0" dirty="0" smtClean="0">
                <a:latin typeface="Trebuchet MS" pitchFamily="34" charset="0"/>
              </a:rPr>
              <a:t>The columns in the provided layouts are fixed and cannot be moved but advanced users can modify any layout by going to VIEW and then SLIDE MASTER.</a:t>
            </a:r>
          </a:p>
          <a:p>
            <a:pPr marL="0" marR="0" indent="0" algn="l" defTabSz="3134780" rtl="0" eaLnBrk="1" fontAlgn="auto" latinLnBrk="0" hangingPunct="1">
              <a:lnSpc>
                <a:spcPts val="2100"/>
              </a:lnSpc>
              <a:spcBef>
                <a:spcPts val="0"/>
              </a:spcBef>
              <a:spcAft>
                <a:spcPts val="0"/>
              </a:spcAft>
              <a:buClrTx/>
              <a:buSzTx/>
              <a:buFontTx/>
              <a:buNone/>
              <a:tabLst/>
              <a:defRPr/>
            </a:pPr>
            <a:endParaRPr lang="en-US" sz="1800" baseline="0" dirty="0" smtClean="0">
              <a:latin typeface="Trebuchet MS" pitchFamily="34" charset="0"/>
            </a:endParaRPr>
          </a:p>
          <a:p>
            <a:pPr defTabSz="3134780">
              <a:lnSpc>
                <a:spcPts val="2100"/>
              </a:lnSpc>
            </a:pPr>
            <a:r>
              <a:rPr lang="en-US" sz="1800" b="1" baseline="0" dirty="0" smtClean="0">
                <a:solidFill>
                  <a:srgbClr val="FFFF00"/>
                </a:solidFill>
                <a:latin typeface="Trebuchet MS" pitchFamily="34" charset="0"/>
              </a:rPr>
              <a:t>Importing text and graphics from external sources</a:t>
            </a:r>
          </a:p>
          <a:p>
            <a:pPr defTabSz="3134780">
              <a:lnSpc>
                <a:spcPts val="2100"/>
              </a:lnSpc>
            </a:pPr>
            <a:r>
              <a:rPr lang="en-US" sz="1800" b="1" u="sng" baseline="0" dirty="0" smtClean="0">
                <a:latin typeface="Trebuchet MS" pitchFamily="34" charset="0"/>
              </a:rPr>
              <a:t>TEXT: </a:t>
            </a:r>
            <a:r>
              <a:rPr lang="en-US" sz="1800" baseline="0" dirty="0" smtClean="0">
                <a:latin typeface="Trebuchet MS" pitchFamily="34" charset="0"/>
              </a:rPr>
              <a:t>Paste or type your text into a pre-existing placeholder or drag in a new placeholder from the left side of the template. Move it anywhere as needed.</a:t>
            </a:r>
          </a:p>
          <a:p>
            <a:pPr defTabSz="3134780">
              <a:lnSpc>
                <a:spcPts val="2100"/>
              </a:lnSpc>
            </a:pPr>
            <a:r>
              <a:rPr lang="en-US" sz="1800" b="1" u="sng" baseline="0" dirty="0" smtClean="0">
                <a:latin typeface="Trebuchet MS" pitchFamily="34" charset="0"/>
              </a:rPr>
              <a:t>PHOTOS: </a:t>
            </a:r>
            <a:r>
              <a:rPr lang="en-US" sz="1800" baseline="0" dirty="0" smtClean="0">
                <a:latin typeface="Trebuchet MS" pitchFamily="34" charset="0"/>
              </a:rPr>
              <a:t>Drag in a picture placeholder, size it </a:t>
            </a:r>
            <a:r>
              <a:rPr lang="en-US" sz="1800" u="sng" baseline="0" dirty="0" smtClean="0">
                <a:latin typeface="Trebuchet MS" pitchFamily="34" charset="0"/>
              </a:rPr>
              <a:t>first</a:t>
            </a:r>
            <a:r>
              <a:rPr lang="en-US" sz="1800" baseline="0" dirty="0" smtClean="0">
                <a:latin typeface="Trebuchet MS" pitchFamily="34" charset="0"/>
              </a:rPr>
              <a:t>, click in it and insert a photo from the menu.</a:t>
            </a:r>
          </a:p>
          <a:p>
            <a:pPr defTabSz="3134780">
              <a:lnSpc>
                <a:spcPts val="2100"/>
              </a:lnSpc>
            </a:pPr>
            <a:r>
              <a:rPr lang="en-US" sz="1800" b="1" u="sng" baseline="0" dirty="0" smtClean="0">
                <a:latin typeface="Trebuchet MS" pitchFamily="34" charset="0"/>
              </a:rPr>
              <a:t>TABLES: </a:t>
            </a:r>
            <a:r>
              <a:rPr lang="en-US" sz="1800" baseline="0" dirty="0" smtClean="0">
                <a:latin typeface="Trebuchet MS" pitchFamily="34" charset="0"/>
              </a:rPr>
              <a:t>You can copy and paste a table from an external document onto this poster template. To make the text fit better in the cells of an imported table, </a:t>
            </a:r>
            <a:r>
              <a:rPr lang="en-US" sz="1800" u="sng" baseline="0" dirty="0" smtClean="0">
                <a:latin typeface="Trebuchet MS" pitchFamily="34" charset="0"/>
              </a:rPr>
              <a:t>right-click</a:t>
            </a:r>
            <a:r>
              <a:rPr lang="en-US" sz="1800" baseline="0" dirty="0" smtClean="0">
                <a:latin typeface="Trebuchet MS" pitchFamily="34" charset="0"/>
              </a:rPr>
              <a:t> on the table, click FORMAT SHAPE  then click on TEXT BOX and change the INTERNAL MARGIN values to 0.25</a:t>
            </a:r>
          </a:p>
          <a:p>
            <a:pPr defTabSz="3134780">
              <a:lnSpc>
                <a:spcPts val="2100"/>
              </a:lnSpc>
            </a:pPr>
            <a:endParaRPr lang="en-US" sz="1800" baseline="0" dirty="0" smtClean="0">
              <a:latin typeface="Trebuchet MS" pitchFamily="34" charset="0"/>
            </a:endParaRPr>
          </a:p>
          <a:p>
            <a:pPr defTabSz="3134780"/>
            <a:r>
              <a:rPr lang="en-US" sz="1800" b="1" baseline="0" dirty="0" smtClean="0">
                <a:solidFill>
                  <a:srgbClr val="FFFF00"/>
                </a:solidFill>
                <a:latin typeface="Trebuchet MS" pitchFamily="34" charset="0"/>
              </a:rPr>
              <a:t>Modifying the color scheme</a:t>
            </a:r>
          </a:p>
          <a:p>
            <a:pPr defTabSz="3134780"/>
            <a:r>
              <a:rPr lang="en-US" sz="1800" baseline="0" dirty="0" smtClean="0">
                <a:latin typeface="Trebuchet MS" pitchFamily="34" charset="0"/>
              </a:rPr>
              <a:t>To change the color scheme of this template go to the “Design” menu and click on “Colors”. You can choose from the provide color combinations or you can create your own.</a:t>
            </a: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3134780">
              <a:lnSpc>
                <a:spcPts val="2100"/>
              </a:lnSpc>
            </a:pPr>
            <a:endParaRPr lang="en-US" sz="1800" baseline="0" dirty="0" smtClean="0">
              <a:latin typeface="Trebuchet MS" pitchFamily="34" charset="0"/>
            </a:endParaRPr>
          </a:p>
          <a:p>
            <a:pPr defTabSz="2508125">
              <a:lnSpc>
                <a:spcPts val="2100"/>
              </a:lnSpc>
            </a:pPr>
            <a:endParaRPr lang="en-US" sz="1200" baseline="0" dirty="0" smtClean="0">
              <a:latin typeface="Trebuchet MS" pitchFamily="34" charset="0"/>
            </a:endParaRPr>
          </a:p>
          <a:p>
            <a:pPr defTabSz="2508125">
              <a:lnSpc>
                <a:spcPts val="2100"/>
              </a:lnSpc>
            </a:pPr>
            <a:endParaRPr lang="en-US" sz="1200" dirty="0" smtClean="0">
              <a:latin typeface="Trebuchet MS" pitchFamily="34" charset="0"/>
            </a:endParaRPr>
          </a:p>
          <a:p>
            <a:pPr algn="ctr">
              <a:lnSpc>
                <a:spcPts val="2100"/>
              </a:lnSpc>
            </a:pPr>
            <a:endParaRPr lang="en-US" sz="1200" b="1" dirty="0" smtClean="0">
              <a:solidFill>
                <a:schemeClr val="bg1"/>
              </a:solidFill>
              <a:latin typeface="Trebuchet MS" pitchFamily="34" charset="0"/>
            </a:endParaRPr>
          </a:p>
          <a:p>
            <a:pPr defTabSz="2508125">
              <a:lnSpc>
                <a:spcPts val="2100"/>
              </a:lnSpc>
            </a:pPr>
            <a:endParaRPr lang="en-US" sz="1200" b="1" dirty="0" smtClean="0">
              <a:solidFill>
                <a:srgbClr val="FFFF00"/>
              </a:solidFill>
              <a:latin typeface="Trebuchet MS" pitchFamily="34" charset="0"/>
            </a:endParaRPr>
          </a:p>
          <a:p>
            <a:pPr algn="ctr">
              <a:lnSpc>
                <a:spcPts val="2100"/>
              </a:lnSpc>
            </a:pPr>
            <a:endParaRPr lang="en-US" sz="1800" b="1" dirty="0">
              <a:latin typeface="Trebuchet MS" pitchFamily="34" charset="0"/>
            </a:endParaRPr>
          </a:p>
        </p:txBody>
      </p:sp>
      <p:sp>
        <p:nvSpPr>
          <p:cNvPr id="23" name="Rectangle 22"/>
          <p:cNvSpPr/>
          <p:nvPr/>
        </p:nvSpPr>
        <p:spPr>
          <a:xfrm>
            <a:off x="-6481554" y="13836768"/>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pic>
        <p:nvPicPr>
          <p:cNvPr id="24" name="Picture 2"/>
          <p:cNvPicPr>
            <a:picLocks noChangeAspect="1" noChangeArrowheads="1"/>
          </p:cNvPicPr>
          <p:nvPr/>
        </p:nvPicPr>
        <p:blipFill>
          <a:blip r:embed="rId3" cstate="print"/>
          <a:srcRect/>
          <a:stretch>
            <a:fillRect/>
          </a:stretch>
        </p:blipFill>
        <p:spPr bwMode="auto">
          <a:xfrm>
            <a:off x="30740429" y="7642733"/>
            <a:ext cx="2482771" cy="1494629"/>
          </a:xfrm>
          <a:prstGeom prst="rect">
            <a:avLst/>
          </a:prstGeom>
          <a:noFill/>
          <a:ln w="9525">
            <a:noFill/>
            <a:miter lim="800000"/>
            <a:headEnd/>
            <a:tailEnd/>
          </a:ln>
          <a:effectLst/>
        </p:spPr>
      </p:pic>
      <p:pic>
        <p:nvPicPr>
          <p:cNvPr id="25" name="Picture 2"/>
          <p:cNvPicPr>
            <a:picLocks noChangeAspect="1" noChangeArrowheads="1"/>
          </p:cNvPicPr>
          <p:nvPr/>
        </p:nvPicPr>
        <p:blipFill>
          <a:blip r:embed="rId4" cstate="print"/>
          <a:srcRect/>
          <a:stretch>
            <a:fillRect/>
          </a:stretch>
        </p:blipFill>
        <p:spPr bwMode="auto">
          <a:xfrm>
            <a:off x="31788100" y="6146800"/>
            <a:ext cx="369094" cy="255588"/>
          </a:xfrm>
          <a:prstGeom prst="rect">
            <a:avLst/>
          </a:prstGeom>
          <a:noFill/>
          <a:ln w="9525">
            <a:solidFill>
              <a:schemeClr val="tx1"/>
            </a:solidFill>
            <a:miter lim="800000"/>
            <a:headEnd/>
            <a:tailEnd/>
          </a:ln>
          <a:effectLst/>
        </p:spPr>
      </p:pic>
      <p:sp>
        <p:nvSpPr>
          <p:cNvPr id="26" name="TextBox 25"/>
          <p:cNvSpPr txBox="1"/>
          <p:nvPr/>
        </p:nvSpPr>
        <p:spPr>
          <a:xfrm>
            <a:off x="27877005" y="17883894"/>
            <a:ext cx="5725179" cy="976088"/>
          </a:xfrm>
          <a:prstGeom prst="rect">
            <a:avLst/>
          </a:prstGeom>
          <a:noFill/>
        </p:spPr>
        <p:txBody>
          <a:bodyPr wrap="square" lIns="52249" tIns="26124" rIns="52249" bIns="26124" rtlCol="0">
            <a:spAutoFit/>
          </a:bodyPr>
          <a:lstStyle/>
          <a:p>
            <a:pPr>
              <a:lnSpc>
                <a:spcPts val="1800"/>
              </a:lnSpc>
            </a:pPr>
            <a:r>
              <a:rPr lang="en-US" sz="2000" dirty="0" smtClean="0">
                <a:solidFill>
                  <a:schemeClr val="bg1"/>
                </a:solidFill>
              </a:rPr>
              <a:t>© 2012 PosterPresentations.com</a:t>
            </a:r>
            <a:br>
              <a:rPr lang="en-US" sz="2000" dirty="0" smtClean="0">
                <a:solidFill>
                  <a:schemeClr val="bg1"/>
                </a:solidFill>
              </a:rPr>
            </a:br>
            <a:r>
              <a:rPr lang="en-US" sz="2000" dirty="0" smtClean="0">
                <a:solidFill>
                  <a:schemeClr val="bg1"/>
                </a:solidFill>
              </a:rPr>
              <a:t>    </a:t>
            </a:r>
            <a:r>
              <a:rPr lang="en-US" sz="1800" dirty="0" smtClean="0">
                <a:solidFill>
                  <a:schemeClr val="bg1"/>
                </a:solidFill>
              </a:rPr>
              <a:t>2117 Fourth Street ,</a:t>
            </a:r>
            <a:r>
              <a:rPr lang="en-US" sz="1800" baseline="0" dirty="0" smtClean="0">
                <a:solidFill>
                  <a:schemeClr val="bg1"/>
                </a:solidFill>
              </a:rPr>
              <a:t> Unit C</a:t>
            </a:r>
            <a:br>
              <a:rPr lang="en-US" sz="1800" baseline="0" dirty="0" smtClean="0">
                <a:solidFill>
                  <a:schemeClr val="bg1"/>
                </a:solidFill>
              </a:rPr>
            </a:br>
            <a:r>
              <a:rPr lang="en-US" sz="1800" baseline="0" dirty="0" smtClean="0">
                <a:solidFill>
                  <a:schemeClr val="bg1"/>
                </a:solidFill>
              </a:rPr>
              <a:t>    Berkeley  CA  94710</a:t>
            </a:r>
            <a:br>
              <a:rPr lang="en-US" sz="1800" baseline="0" dirty="0" smtClean="0">
                <a:solidFill>
                  <a:schemeClr val="bg1"/>
                </a:solidFill>
              </a:rPr>
            </a:br>
            <a:r>
              <a:rPr lang="en-US" sz="1800" baseline="0" dirty="0" smtClean="0">
                <a:solidFill>
                  <a:schemeClr val="bg1"/>
                </a:solidFill>
              </a:rPr>
              <a:t>    </a:t>
            </a:r>
            <a:r>
              <a:rPr lang="en-US" sz="1800" b="1" baseline="0" dirty="0" smtClean="0">
                <a:solidFill>
                  <a:srgbClr val="FFFF00"/>
                </a:solidFill>
              </a:rPr>
              <a:t>posterpresenter@gmail.com</a:t>
            </a:r>
            <a:endParaRPr lang="en-US" sz="2000" b="1" dirty="0">
              <a:solidFill>
                <a:srgbClr val="FFFF00"/>
              </a:solidFill>
            </a:endParaRPr>
          </a:p>
        </p:txBody>
      </p:sp>
      <p:grpSp>
        <p:nvGrpSpPr>
          <p:cNvPr id="29" name="Group 28"/>
          <p:cNvGrpSpPr/>
          <p:nvPr/>
        </p:nvGrpSpPr>
        <p:grpSpPr>
          <a:xfrm>
            <a:off x="-6223790" y="18171108"/>
            <a:ext cx="5771525" cy="751545"/>
            <a:chOff x="44242388" y="28054064"/>
            <a:chExt cx="9771400" cy="1090621"/>
          </a:xfrm>
        </p:grpSpPr>
        <p:sp>
          <p:nvSpPr>
            <p:cNvPr id="31" name="Rounded Rectangle 30"/>
            <p:cNvSpPr/>
            <p:nvPr userDrawn="1"/>
          </p:nvSpPr>
          <p:spPr>
            <a:xfrm>
              <a:off x="44242388" y="28054064"/>
              <a:ext cx="9771397" cy="1090621"/>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388900" rtl="0" eaLnBrk="1" latinLnBrk="0" hangingPunct="1">
                <a:defRPr sz="8600" kern="1200">
                  <a:solidFill>
                    <a:schemeClr val="lt1"/>
                  </a:solidFill>
                  <a:latin typeface="+mn-lt"/>
                  <a:ea typeface="+mn-ea"/>
                  <a:cs typeface="+mn-cs"/>
                </a:defRPr>
              </a:lvl1pPr>
              <a:lvl2pPr marL="2194451" algn="l" defTabSz="4388900" rtl="0" eaLnBrk="1" latinLnBrk="0" hangingPunct="1">
                <a:defRPr sz="8600" kern="1200">
                  <a:solidFill>
                    <a:schemeClr val="lt1"/>
                  </a:solidFill>
                  <a:latin typeface="+mn-lt"/>
                  <a:ea typeface="+mn-ea"/>
                  <a:cs typeface="+mn-cs"/>
                </a:defRPr>
              </a:lvl2pPr>
              <a:lvl3pPr marL="4388900" algn="l" defTabSz="4388900" rtl="0" eaLnBrk="1" latinLnBrk="0" hangingPunct="1">
                <a:defRPr sz="8600" kern="1200">
                  <a:solidFill>
                    <a:schemeClr val="lt1"/>
                  </a:solidFill>
                  <a:latin typeface="+mn-lt"/>
                  <a:ea typeface="+mn-ea"/>
                  <a:cs typeface="+mn-cs"/>
                </a:defRPr>
              </a:lvl3pPr>
              <a:lvl4pPr marL="6583351" algn="l" defTabSz="4388900" rtl="0" eaLnBrk="1" latinLnBrk="0" hangingPunct="1">
                <a:defRPr sz="8600" kern="1200">
                  <a:solidFill>
                    <a:schemeClr val="lt1"/>
                  </a:solidFill>
                  <a:latin typeface="+mn-lt"/>
                  <a:ea typeface="+mn-ea"/>
                  <a:cs typeface="+mn-cs"/>
                </a:defRPr>
              </a:lvl4pPr>
              <a:lvl5pPr marL="8777801" algn="l" defTabSz="4388900" rtl="0" eaLnBrk="1" latinLnBrk="0" hangingPunct="1">
                <a:defRPr sz="8600" kern="1200">
                  <a:solidFill>
                    <a:schemeClr val="lt1"/>
                  </a:solidFill>
                  <a:latin typeface="+mn-lt"/>
                  <a:ea typeface="+mn-ea"/>
                  <a:cs typeface="+mn-cs"/>
                </a:defRPr>
              </a:lvl5pPr>
              <a:lvl6pPr marL="10972252" algn="l" defTabSz="4388900" rtl="0" eaLnBrk="1" latinLnBrk="0" hangingPunct="1">
                <a:defRPr sz="8600" kern="1200">
                  <a:solidFill>
                    <a:schemeClr val="lt1"/>
                  </a:solidFill>
                  <a:latin typeface="+mn-lt"/>
                  <a:ea typeface="+mn-ea"/>
                  <a:cs typeface="+mn-cs"/>
                </a:defRPr>
              </a:lvl6pPr>
              <a:lvl7pPr marL="13166703" algn="l" defTabSz="4388900" rtl="0" eaLnBrk="1" latinLnBrk="0" hangingPunct="1">
                <a:defRPr sz="8600" kern="1200">
                  <a:solidFill>
                    <a:schemeClr val="lt1"/>
                  </a:solidFill>
                  <a:latin typeface="+mn-lt"/>
                  <a:ea typeface="+mn-ea"/>
                  <a:cs typeface="+mn-cs"/>
                </a:defRPr>
              </a:lvl7pPr>
              <a:lvl8pPr marL="15361152" algn="l" defTabSz="4388900" rtl="0" eaLnBrk="1" latinLnBrk="0" hangingPunct="1">
                <a:defRPr sz="8600" kern="1200">
                  <a:solidFill>
                    <a:schemeClr val="lt1"/>
                  </a:solidFill>
                  <a:latin typeface="+mn-lt"/>
                  <a:ea typeface="+mn-ea"/>
                  <a:cs typeface="+mn-cs"/>
                </a:defRPr>
              </a:lvl8pPr>
              <a:lvl9pPr marL="17555603" algn="l" defTabSz="4388900" rtl="0" eaLnBrk="1" latinLnBrk="0" hangingPunct="1">
                <a:defRPr sz="8600" kern="1200">
                  <a:solidFill>
                    <a:schemeClr val="lt1"/>
                  </a:solidFill>
                  <a:latin typeface="+mn-lt"/>
                  <a:ea typeface="+mn-ea"/>
                  <a:cs typeface="+mn-cs"/>
                </a:defRPr>
              </a:lvl9pPr>
            </a:lstStyle>
            <a:p>
              <a:pPr algn="ctr"/>
              <a:endParaRPr lang="en-US"/>
            </a:p>
          </p:txBody>
        </p:sp>
        <p:pic>
          <p:nvPicPr>
            <p:cNvPr id="32" name="Picture 31" descr="http://t2.gstatic.com/images?q=tbn:ANd9GcR4APHC6TT9w54M2zn_pvCiBxUNcspYPoVxirLRphBoJabfSvu7zw">
              <a:hlinkClick r:id="rId5"/>
            </p:cNvPr>
            <p:cNvPicPr>
              <a:picLocks noChangeAspect="1" noChangeArrowheads="1"/>
            </p:cNvPicPr>
            <p:nvPr userDrawn="1"/>
          </p:nvPicPr>
          <p:blipFill>
            <a:blip r:embed="rId6"/>
            <a:srcRect/>
            <a:stretch>
              <a:fillRect/>
            </a:stretch>
          </p:blipFill>
          <p:spPr bwMode="auto">
            <a:xfrm>
              <a:off x="44341112" y="28126638"/>
              <a:ext cx="914400" cy="914400"/>
            </a:xfrm>
            <a:prstGeom prst="rect">
              <a:avLst/>
            </a:prstGeom>
            <a:noFill/>
          </p:spPr>
        </p:pic>
        <p:sp>
          <p:nvSpPr>
            <p:cNvPr id="33" name="TextBox 32"/>
            <p:cNvSpPr txBox="1"/>
            <p:nvPr userDrawn="1"/>
          </p:nvSpPr>
          <p:spPr>
            <a:xfrm>
              <a:off x="45342599" y="28154106"/>
              <a:ext cx="8671189" cy="759282"/>
            </a:xfrm>
            <a:prstGeom prst="rect">
              <a:avLst/>
            </a:prstGeom>
            <a:noFill/>
          </p:spPr>
          <p:txBody>
            <a:bodyPr wrap="square" rtlCol="0">
              <a:spAutoFit/>
            </a:bodyPr>
            <a:ls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a:lstStyle>
            <a:p>
              <a:r>
                <a:rPr lang="en-US" sz="1400" dirty="0" smtClean="0">
                  <a:solidFill>
                    <a:schemeClr val="tx2"/>
                  </a:solidFill>
                  <a:latin typeface="Trebuchet MS" pitchFamily="34" charset="0"/>
                </a:rPr>
                <a:t>Student</a:t>
              </a:r>
              <a:r>
                <a:rPr lang="en-US" sz="1400" baseline="0" dirty="0" smtClean="0">
                  <a:solidFill>
                    <a:schemeClr val="tx2"/>
                  </a:solidFill>
                  <a:latin typeface="Trebuchet MS" pitchFamily="34" charset="0"/>
                </a:rPr>
                <a:t> discounts are available on our </a:t>
              </a:r>
              <a:r>
                <a:rPr lang="en-US" sz="1400" baseline="0" dirty="0" err="1" smtClean="0">
                  <a:solidFill>
                    <a:schemeClr val="tx2"/>
                  </a:solidFill>
                  <a:latin typeface="Trebuchet MS" pitchFamily="34" charset="0"/>
                </a:rPr>
                <a:t>Facebook</a:t>
              </a:r>
              <a:r>
                <a:rPr lang="en-US" sz="1400" baseline="0" dirty="0" smtClean="0">
                  <a:solidFill>
                    <a:schemeClr val="tx2"/>
                  </a:solidFill>
                  <a:latin typeface="Trebuchet MS" pitchFamily="34" charset="0"/>
                </a:rPr>
                <a:t> page. </a:t>
              </a:r>
            </a:p>
            <a:p>
              <a:r>
                <a:rPr lang="en-US" sz="1400" baseline="0" dirty="0" smtClean="0">
                  <a:solidFill>
                    <a:schemeClr val="tx2"/>
                  </a:solidFill>
                  <a:latin typeface="Trebuchet MS" pitchFamily="34" charset="0"/>
                </a:rPr>
                <a:t>Go to </a:t>
              </a:r>
              <a:r>
                <a:rPr lang="en-US" sz="1400" u="sng" baseline="0" dirty="0" smtClean="0">
                  <a:solidFill>
                    <a:schemeClr val="tx2"/>
                  </a:solidFill>
                  <a:latin typeface="Trebuchet MS" pitchFamily="34" charset="0"/>
                </a:rPr>
                <a:t>PosterPresentations.com</a:t>
              </a:r>
              <a:r>
                <a:rPr lang="en-US" sz="1400" baseline="0" dirty="0" smtClean="0">
                  <a:solidFill>
                    <a:schemeClr val="tx2"/>
                  </a:solidFill>
                  <a:latin typeface="Trebuchet MS" pitchFamily="34" charset="0"/>
                </a:rPr>
                <a:t> and click on the FB icon.</a:t>
              </a:r>
              <a:endParaRPr lang="en-US" sz="1400" dirty="0">
                <a:solidFill>
                  <a:schemeClr val="tx2"/>
                </a:solidFill>
                <a:latin typeface="Trebuchet MS" pitchFamily="34" charset="0"/>
              </a:endParaRPr>
            </a:p>
          </p:txBody>
        </p:sp>
      </p:grpSp>
      <p:cxnSp>
        <p:nvCxnSpPr>
          <p:cNvPr id="44" name="Straight Connector 43"/>
          <p:cNvCxnSpPr/>
          <p:nvPr/>
        </p:nvCxnSpPr>
        <p:spPr>
          <a:xfrm>
            <a:off x="27638828" y="2590800"/>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27638828" y="17618075"/>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6472918" y="6599767"/>
            <a:ext cx="6281539" cy="185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7" name="Rectangle 33"/>
          <p:cNvSpPr>
            <a:spLocks noChangeArrowheads="1"/>
          </p:cNvSpPr>
          <p:nvPr userDrawn="1"/>
        </p:nvSpPr>
        <p:spPr bwMode="auto">
          <a:xfrm>
            <a:off x="20570825" y="3067050"/>
            <a:ext cx="6286500" cy="15601950"/>
          </a:xfrm>
          <a:prstGeom prst="roundRect">
            <a:avLst>
              <a:gd name="adj" fmla="val 5567"/>
            </a:avLst>
          </a:prstGeom>
          <a:gradFill>
            <a:gsLst>
              <a:gs pos="0">
                <a:schemeClr val="accent1">
                  <a:tint val="66000"/>
                  <a:satMod val="160000"/>
                </a:schemeClr>
              </a:gs>
              <a:gs pos="0">
                <a:srgbClr val="CDD2DE"/>
              </a:gs>
              <a:gs pos="100000">
                <a:srgbClr val="F3F5FA"/>
              </a:gs>
            </a:gsLst>
            <a:lin ang="16200000" scaled="1"/>
          </a:gradFill>
          <a:ln w="9525">
            <a:solidFill>
              <a:schemeClr val="tx2"/>
            </a:solidFill>
            <a:miter lim="800000"/>
            <a:headEnd/>
            <a:tailEnd/>
          </a:ln>
          <a:effectLst/>
        </p:spPr>
        <p:txBody>
          <a:bodyPr wrap="none" lIns="52249" tIns="26124" rIns="52249" bIns="26124" anchor="ctr"/>
          <a:lstStyle/>
          <a:p>
            <a:pPr>
              <a:defRPr/>
            </a:pPr>
            <a:endParaRPr lang="en-US" dirty="0"/>
          </a:p>
        </p:txBody>
      </p:sp>
      <p:sp>
        <p:nvSpPr>
          <p:cNvPr id="28" name="Rectangle 27"/>
          <p:cNvSpPr/>
          <p:nvPr userDrawn="1"/>
        </p:nvSpPr>
        <p:spPr>
          <a:xfrm>
            <a:off x="-6468829" y="11785230"/>
            <a:ext cx="6261600" cy="4533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2249" tIns="26124" rIns="52249" bIns="26124"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2507943" rtl="0" eaLnBrk="1" latinLnBrk="0" hangingPunct="1">
        <a:spcBef>
          <a:spcPct val="0"/>
        </a:spcBef>
        <a:buNone/>
        <a:defRPr sz="5000" kern="1200">
          <a:solidFill>
            <a:schemeClr val="bg1"/>
          </a:solidFill>
          <a:latin typeface="Trebuchet MS" pitchFamily="34" charset="0"/>
          <a:ea typeface="+mj-ea"/>
          <a:cs typeface="+mj-cs"/>
        </a:defRPr>
      </a:lvl1pPr>
    </p:titleStyle>
    <p:bodyStyle>
      <a:lvl1pPr marL="940479" indent="-940479" algn="l" defTabSz="2507943" rtl="0" eaLnBrk="1" latinLnBrk="0" hangingPunct="1">
        <a:spcBef>
          <a:spcPct val="20000"/>
        </a:spcBef>
        <a:buFont typeface="Arial" pitchFamily="34" charset="0"/>
        <a:buChar char="•"/>
        <a:defRPr sz="8800" kern="1200">
          <a:solidFill>
            <a:schemeClr val="tx1"/>
          </a:solidFill>
          <a:latin typeface="+mn-lt"/>
          <a:ea typeface="+mn-ea"/>
          <a:cs typeface="+mn-cs"/>
        </a:defRPr>
      </a:lvl1pPr>
      <a:lvl2pPr marL="2037704" indent="-783732" algn="l" defTabSz="2507943" rtl="0" eaLnBrk="1" latinLnBrk="0" hangingPunct="1">
        <a:spcBef>
          <a:spcPct val="20000"/>
        </a:spcBef>
        <a:buFont typeface="Arial" pitchFamily="34" charset="0"/>
        <a:buChar char="–"/>
        <a:defRPr sz="7700" kern="1200">
          <a:solidFill>
            <a:schemeClr val="tx1"/>
          </a:solidFill>
          <a:latin typeface="+mn-lt"/>
          <a:ea typeface="+mn-ea"/>
          <a:cs typeface="+mn-cs"/>
        </a:defRPr>
      </a:lvl2pPr>
      <a:lvl3pPr marL="3134929" indent="-626986" algn="l" defTabSz="2507943" rtl="0" eaLnBrk="1" latinLnBrk="0" hangingPunct="1">
        <a:spcBef>
          <a:spcPct val="20000"/>
        </a:spcBef>
        <a:buFont typeface="Arial" pitchFamily="34" charset="0"/>
        <a:buChar char="•"/>
        <a:defRPr sz="6600" kern="1200">
          <a:solidFill>
            <a:schemeClr val="tx1"/>
          </a:solidFill>
          <a:latin typeface="+mn-lt"/>
          <a:ea typeface="+mn-ea"/>
          <a:cs typeface="+mn-cs"/>
        </a:defRPr>
      </a:lvl3pPr>
      <a:lvl4pPr marL="4388901"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4pPr>
      <a:lvl5pPr marL="5642872"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5pPr>
      <a:lvl6pPr marL="6896844"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6pPr>
      <a:lvl7pPr marL="8150815"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7pPr>
      <a:lvl8pPr marL="9404787"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8pPr>
      <a:lvl9pPr marL="10658758" indent="-626986" algn="l" defTabSz="2507943" rtl="0" eaLnBrk="1" latinLnBrk="0" hangingPunct="1">
        <a:spcBef>
          <a:spcPct val="20000"/>
        </a:spcBef>
        <a:buFont typeface="Arial" pitchFamily="34" charset="0"/>
        <a:buChar char="•"/>
        <a:defRPr sz="5500" kern="1200">
          <a:solidFill>
            <a:schemeClr val="tx1"/>
          </a:solidFill>
          <a:latin typeface="+mn-lt"/>
          <a:ea typeface="+mn-ea"/>
          <a:cs typeface="+mn-cs"/>
        </a:defRPr>
      </a:lvl9pPr>
    </p:bodyStyle>
    <p:otherStyle>
      <a:defPPr>
        <a:defRPr lang="en-US"/>
      </a:defPPr>
      <a:lvl1pPr marL="0" algn="l" defTabSz="2507943" rtl="0" eaLnBrk="1" latinLnBrk="0" hangingPunct="1">
        <a:defRPr sz="4900" kern="1200">
          <a:solidFill>
            <a:schemeClr val="tx1"/>
          </a:solidFill>
          <a:latin typeface="+mn-lt"/>
          <a:ea typeface="+mn-ea"/>
          <a:cs typeface="+mn-cs"/>
        </a:defRPr>
      </a:lvl1pPr>
      <a:lvl2pPr marL="1253972" algn="l" defTabSz="2507943" rtl="0" eaLnBrk="1" latinLnBrk="0" hangingPunct="1">
        <a:defRPr sz="4900" kern="1200">
          <a:solidFill>
            <a:schemeClr val="tx1"/>
          </a:solidFill>
          <a:latin typeface="+mn-lt"/>
          <a:ea typeface="+mn-ea"/>
          <a:cs typeface="+mn-cs"/>
        </a:defRPr>
      </a:lvl2pPr>
      <a:lvl3pPr marL="2507943" algn="l" defTabSz="2507943" rtl="0" eaLnBrk="1" latinLnBrk="0" hangingPunct="1">
        <a:defRPr sz="4900" kern="1200">
          <a:solidFill>
            <a:schemeClr val="tx1"/>
          </a:solidFill>
          <a:latin typeface="+mn-lt"/>
          <a:ea typeface="+mn-ea"/>
          <a:cs typeface="+mn-cs"/>
        </a:defRPr>
      </a:lvl3pPr>
      <a:lvl4pPr marL="3761915" algn="l" defTabSz="2507943" rtl="0" eaLnBrk="1" latinLnBrk="0" hangingPunct="1">
        <a:defRPr sz="4900" kern="1200">
          <a:solidFill>
            <a:schemeClr val="tx1"/>
          </a:solidFill>
          <a:latin typeface="+mn-lt"/>
          <a:ea typeface="+mn-ea"/>
          <a:cs typeface="+mn-cs"/>
        </a:defRPr>
      </a:lvl4pPr>
      <a:lvl5pPr marL="5015886" algn="l" defTabSz="2507943" rtl="0" eaLnBrk="1" latinLnBrk="0" hangingPunct="1">
        <a:defRPr sz="4900" kern="1200">
          <a:solidFill>
            <a:schemeClr val="tx1"/>
          </a:solidFill>
          <a:latin typeface="+mn-lt"/>
          <a:ea typeface="+mn-ea"/>
          <a:cs typeface="+mn-cs"/>
        </a:defRPr>
      </a:lvl5pPr>
      <a:lvl6pPr marL="6269858" algn="l" defTabSz="2507943" rtl="0" eaLnBrk="1" latinLnBrk="0" hangingPunct="1">
        <a:defRPr sz="4900" kern="1200">
          <a:solidFill>
            <a:schemeClr val="tx1"/>
          </a:solidFill>
          <a:latin typeface="+mn-lt"/>
          <a:ea typeface="+mn-ea"/>
          <a:cs typeface="+mn-cs"/>
        </a:defRPr>
      </a:lvl6pPr>
      <a:lvl7pPr marL="7523830" algn="l" defTabSz="2507943" rtl="0" eaLnBrk="1" latinLnBrk="0" hangingPunct="1">
        <a:defRPr sz="4900" kern="1200">
          <a:solidFill>
            <a:schemeClr val="tx1"/>
          </a:solidFill>
          <a:latin typeface="+mn-lt"/>
          <a:ea typeface="+mn-ea"/>
          <a:cs typeface="+mn-cs"/>
        </a:defRPr>
      </a:lvl7pPr>
      <a:lvl8pPr marL="8777801" algn="l" defTabSz="2507943" rtl="0" eaLnBrk="1" latinLnBrk="0" hangingPunct="1">
        <a:defRPr sz="4900" kern="1200">
          <a:solidFill>
            <a:schemeClr val="tx1"/>
          </a:solidFill>
          <a:latin typeface="+mn-lt"/>
          <a:ea typeface="+mn-ea"/>
          <a:cs typeface="+mn-cs"/>
        </a:defRPr>
      </a:lvl8pPr>
      <a:lvl9pPr marL="10031773" algn="l" defTabSz="2507943" rtl="0" eaLnBrk="1" latinLnBrk="0" hangingPunct="1">
        <a:defRPr sz="4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tiff"/><Relationship Id="rId4" Type="http://schemas.openxmlformats.org/officeDocument/2006/relationships/video" Target="../media/media2.tiff"/><Relationship Id="rId5" Type="http://schemas.openxmlformats.org/officeDocument/2006/relationships/slideLayout" Target="../slideLayouts/slideLayout1.xml"/><Relationship Id="rId6" Type="http://schemas.openxmlformats.org/officeDocument/2006/relationships/image" Target="../media/image4.jpeg"/><Relationship Id="rId7" Type="http://schemas.openxmlformats.org/officeDocument/2006/relationships/image" Target="../media/image5.png"/><Relationship Id="rId8" Type="http://schemas.openxmlformats.org/officeDocument/2006/relationships/image" Target="../media/image6.png"/><Relationship Id="rId1" Type="http://schemas.microsoft.com/office/2007/relationships/media" Target="../media/media1.tiff"/><Relationship Id="rId2" Type="http://schemas.openxmlformats.org/officeDocument/2006/relationships/video" Target="../media/media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85227" y="3555280"/>
            <a:ext cx="6258731" cy="3710893"/>
          </a:xfrm>
        </p:spPr>
        <p:txBody>
          <a:bodyPr/>
          <a:lstStyle/>
          <a:p>
            <a:r>
              <a:rPr lang="en-US" sz="1400" dirty="0"/>
              <a:t>The purpose was to compare two statistical methods that identify the most predictive questions for various outcomes including predicting overweight status at a later time point. Head Start and WIC parents and their young children provided data: parent self-administered 43-item Healthy Kids (HK) at 4 time points, nine 24-hour diet + activity recall logs, 3 blood samples and child anthropometrics collected at 3 time points</a:t>
            </a:r>
            <a:r>
              <a:rPr lang="en-US" sz="1400" dirty="0" smtClean="0"/>
              <a:t>. An </a:t>
            </a:r>
            <a:r>
              <a:rPr lang="en-US" sz="1400" dirty="0"/>
              <a:t>importance plot determined the relative importance of each question by computing the average error when the particular question is omitted. Of the 43 behavioral items tested, 16 are selected for the final model. The chosen model has a similar classification rate as a stepwise regression procedure in looking at overweight status; it also selects the most predictive variables and provides a measure of their importance. The advantage of random forest is that it selected models reasonably supported by nutritional knowledge while avoiding problems faced by stepwise regression in fitting large models. Random forest has potential for use in nutritional studies. </a:t>
            </a:r>
          </a:p>
        </p:txBody>
      </p:sp>
      <p:sp>
        <p:nvSpPr>
          <p:cNvPr id="3" name="Text Placeholder 2"/>
          <p:cNvSpPr>
            <a:spLocks noGrp="1"/>
          </p:cNvSpPr>
          <p:nvPr>
            <p:ph type="body" sz="quarter" idx="11"/>
          </p:nvPr>
        </p:nvSpPr>
        <p:spPr/>
        <p:txBody>
          <a:bodyPr/>
          <a:lstStyle/>
          <a:p>
            <a:r>
              <a:rPr lang="en-US" dirty="0" smtClean="0"/>
              <a:t>Abstract</a:t>
            </a:r>
            <a:endParaRPr lang="en-US" dirty="0"/>
          </a:p>
        </p:txBody>
      </p:sp>
      <p:sp>
        <p:nvSpPr>
          <p:cNvPr id="7" name="Text Placeholder 6"/>
          <p:cNvSpPr>
            <a:spLocks noGrp="1"/>
          </p:cNvSpPr>
          <p:nvPr>
            <p:ph type="body" sz="quarter" idx="21"/>
          </p:nvPr>
        </p:nvSpPr>
        <p:spPr>
          <a:xfrm>
            <a:off x="7333961" y="3594190"/>
            <a:ext cx="6179086" cy="5046643"/>
          </a:xfrm>
        </p:spPr>
        <p:txBody>
          <a:bodyPr/>
          <a:lstStyle/>
          <a:p>
            <a:r>
              <a:rPr lang="en-US" sz="1400" dirty="0" smtClean="0"/>
              <a:t>We demonstrate the inability for logistic regression to classify as well as CART in problems where a linear logistic model doesn’t work. We simulate data from two populations (circles and crosses) according to the following algorithm:</a:t>
            </a:r>
          </a:p>
          <a:p>
            <a:r>
              <a:rPr lang="en-US" sz="1400" dirty="0" smtClean="0"/>
              <a:t>For </a:t>
            </a:r>
            <a:r>
              <a:rPr lang="en-US" sz="1400" dirty="0" err="1" smtClean="0"/>
              <a:t>i</a:t>
            </a:r>
            <a:r>
              <a:rPr lang="en-US" sz="1400" dirty="0" smtClean="0"/>
              <a:t>=1,…, n</a:t>
            </a:r>
            <a:r>
              <a:rPr lang="en-US" sz="1400" baseline="-25000" dirty="0" smtClean="0"/>
              <a:t>1</a:t>
            </a:r>
            <a:r>
              <a:rPr lang="en-US" sz="1400" dirty="0" smtClean="0"/>
              <a:t> negative samples (circles):</a:t>
            </a:r>
          </a:p>
          <a:p>
            <a:pPr marL="228600" indent="-228600">
              <a:buFont typeface="+mj-lt"/>
              <a:buAutoNum type="arabicPeriod"/>
            </a:pPr>
            <a:r>
              <a:rPr lang="en-US" sz="1400" dirty="0" smtClean="0"/>
              <a:t>Sample z</a:t>
            </a:r>
            <a:r>
              <a:rPr lang="en-US" sz="1400" baseline="-25000" dirty="0" smtClean="0"/>
              <a:t>1i</a:t>
            </a:r>
            <a:r>
              <a:rPr lang="en-US" sz="1400" dirty="0" smtClean="0"/>
              <a:t>, z</a:t>
            </a:r>
            <a:r>
              <a:rPr lang="en-US" sz="1400" baseline="-25000" dirty="0" smtClean="0"/>
              <a:t>2i</a:t>
            </a:r>
            <a:r>
              <a:rPr lang="en-US" sz="1400" dirty="0" smtClean="0"/>
              <a:t> independently from a standard normal, N(0,1), distribution</a:t>
            </a:r>
          </a:p>
          <a:p>
            <a:pPr marL="228600" indent="-228600">
              <a:buFont typeface="+mj-lt"/>
              <a:buAutoNum type="arabicPeriod"/>
            </a:pPr>
            <a:r>
              <a:rPr lang="en-US" sz="1400" dirty="0" smtClean="0"/>
              <a:t>Return covariates x</a:t>
            </a:r>
            <a:r>
              <a:rPr lang="en-US" sz="1400" baseline="-25000" dirty="0" smtClean="0"/>
              <a:t>1i</a:t>
            </a:r>
            <a:r>
              <a:rPr lang="en-US" sz="1400" dirty="0" smtClean="0"/>
              <a:t> = </a:t>
            </a:r>
            <a:r>
              <a:rPr lang="it-IT" sz="1400" dirty="0" smtClean="0"/>
              <a:t>cos(z</a:t>
            </a:r>
            <a:r>
              <a:rPr lang="it-IT" sz="1400" baseline="-25000" dirty="0" smtClean="0"/>
              <a:t>1i</a:t>
            </a:r>
            <a:r>
              <a:rPr lang="it-IT" sz="1400" baseline="30000" dirty="0" smtClean="0"/>
              <a:t>2</a:t>
            </a:r>
            <a:r>
              <a:rPr lang="it-IT" sz="1400" dirty="0"/>
              <a:t>), </a:t>
            </a:r>
            <a:r>
              <a:rPr lang="it-IT" sz="1400" dirty="0" smtClean="0"/>
              <a:t>and x</a:t>
            </a:r>
            <a:r>
              <a:rPr lang="it-IT" sz="1400" baseline="-25000" dirty="0" smtClean="0"/>
              <a:t>2i</a:t>
            </a:r>
            <a:r>
              <a:rPr lang="it-IT" sz="1400" dirty="0" smtClean="0"/>
              <a:t> = |z</a:t>
            </a:r>
            <a:r>
              <a:rPr lang="it-IT" sz="1400" baseline="-25000" dirty="0" smtClean="0"/>
              <a:t>2i</a:t>
            </a:r>
            <a:r>
              <a:rPr lang="it-IT" sz="1400" dirty="0" smtClean="0"/>
              <a:t>|*</a:t>
            </a:r>
            <a:r>
              <a:rPr lang="it-IT" sz="1400" dirty="0" err="1" smtClean="0"/>
              <a:t>sqrt</a:t>
            </a:r>
            <a:r>
              <a:rPr lang="it-IT" sz="1400" dirty="0" smtClean="0"/>
              <a:t>(z</a:t>
            </a:r>
            <a:r>
              <a:rPr lang="it-IT" sz="1400" baseline="-25000" dirty="0" smtClean="0"/>
              <a:t>1i</a:t>
            </a:r>
            <a:r>
              <a:rPr lang="it-IT" sz="1400" baseline="30000" dirty="0" smtClean="0"/>
              <a:t>2</a:t>
            </a:r>
            <a:r>
              <a:rPr lang="it-IT" sz="1400" dirty="0" smtClean="0"/>
              <a:t>+1)</a:t>
            </a:r>
          </a:p>
          <a:p>
            <a:r>
              <a:rPr lang="it-IT" sz="1400" dirty="0" smtClean="0"/>
              <a:t>For </a:t>
            </a:r>
            <a:r>
              <a:rPr lang="it-IT" sz="1400" dirty="0" err="1" smtClean="0"/>
              <a:t>j</a:t>
            </a:r>
            <a:r>
              <a:rPr lang="it-IT" sz="1400" dirty="0" smtClean="0"/>
              <a:t>=1, …, n</a:t>
            </a:r>
            <a:r>
              <a:rPr lang="it-IT" sz="1400" baseline="-25000" dirty="0" smtClean="0"/>
              <a:t>2 </a:t>
            </a:r>
            <a:r>
              <a:rPr lang="en-US" sz="1400" dirty="0" smtClean="0"/>
              <a:t>positive samples (crosses):</a:t>
            </a:r>
          </a:p>
          <a:p>
            <a:pPr marL="228600" indent="-228600">
              <a:buFont typeface="+mj-lt"/>
              <a:buAutoNum type="arabicPeriod"/>
            </a:pPr>
            <a:r>
              <a:rPr lang="en-US" sz="1400" dirty="0"/>
              <a:t>Sample </a:t>
            </a:r>
            <a:r>
              <a:rPr lang="en-US" sz="1400" dirty="0" smtClean="0"/>
              <a:t>z</a:t>
            </a:r>
            <a:r>
              <a:rPr lang="en-US" sz="1400" baseline="-25000" dirty="0" smtClean="0"/>
              <a:t>1j</a:t>
            </a:r>
            <a:r>
              <a:rPr lang="en-US" sz="1400" dirty="0" smtClean="0"/>
              <a:t>, z</a:t>
            </a:r>
            <a:r>
              <a:rPr lang="en-US" sz="1400" baseline="-25000" dirty="0" smtClean="0"/>
              <a:t>2j</a:t>
            </a:r>
            <a:r>
              <a:rPr lang="en-US" sz="1400" dirty="0" smtClean="0"/>
              <a:t> independently from </a:t>
            </a:r>
            <a:r>
              <a:rPr lang="en-US" sz="1400" dirty="0"/>
              <a:t>a standard normal, N(0,1), </a:t>
            </a:r>
            <a:r>
              <a:rPr lang="en-US" sz="1400" dirty="0" smtClean="0"/>
              <a:t>distribution</a:t>
            </a:r>
          </a:p>
          <a:p>
            <a:pPr marL="228600" indent="-228600">
              <a:buFont typeface="+mj-lt"/>
              <a:buAutoNum type="arabicPeriod"/>
            </a:pPr>
            <a:r>
              <a:rPr lang="en-US" sz="1400" dirty="0"/>
              <a:t>Return covariates x</a:t>
            </a:r>
            <a:r>
              <a:rPr lang="en-US" sz="1400" baseline="-25000" dirty="0"/>
              <a:t>1j</a:t>
            </a:r>
            <a:r>
              <a:rPr lang="en-US" sz="1400" dirty="0"/>
              <a:t> = </a:t>
            </a:r>
            <a:r>
              <a:rPr lang="it-IT" sz="1400" dirty="0"/>
              <a:t>|z</a:t>
            </a:r>
            <a:r>
              <a:rPr lang="it-IT" sz="1400" baseline="-25000" dirty="0"/>
              <a:t>2j</a:t>
            </a:r>
            <a:r>
              <a:rPr lang="it-IT" sz="1400" dirty="0"/>
              <a:t>*sin(z</a:t>
            </a:r>
            <a:r>
              <a:rPr lang="it-IT" sz="1400" baseline="-25000" dirty="0"/>
              <a:t>1j</a:t>
            </a:r>
            <a:r>
              <a:rPr lang="it-IT" sz="1400" dirty="0"/>
              <a:t>)| and x</a:t>
            </a:r>
            <a:r>
              <a:rPr lang="it-IT" sz="1400" baseline="-25000" dirty="0"/>
              <a:t>2j</a:t>
            </a:r>
            <a:r>
              <a:rPr lang="it-IT" sz="1400" dirty="0"/>
              <a:t> = z</a:t>
            </a:r>
            <a:r>
              <a:rPr lang="it-IT" sz="1400" baseline="-25000" dirty="0"/>
              <a:t>1j</a:t>
            </a:r>
            <a:r>
              <a:rPr lang="it-IT" sz="1400" dirty="0"/>
              <a:t>* </a:t>
            </a:r>
            <a:r>
              <a:rPr lang="it-IT" sz="1400" dirty="0" smtClean="0"/>
              <a:t>z</a:t>
            </a:r>
            <a:r>
              <a:rPr lang="it-IT" sz="1400" baseline="-25000" dirty="0" smtClean="0"/>
              <a:t>2j</a:t>
            </a:r>
            <a:r>
              <a:rPr lang="it-IT" sz="1400" baseline="30000" dirty="0" smtClean="0"/>
              <a:t>2</a:t>
            </a:r>
          </a:p>
          <a:p>
            <a:endParaRPr lang="it-IT" sz="1400" baseline="30000" dirty="0" smtClean="0"/>
          </a:p>
          <a:p>
            <a:r>
              <a:rPr lang="en-US" sz="1400" dirty="0" smtClean="0"/>
              <a:t>A highly non-linear pattern is observed when plotting the two variables against each other with different points for the group. Logistic regression has trouble discriminating between the two groups because they overlap in a highly irregular way. With hypothesis testing, logistic regression would find significant relationships between both variables. This illustrates how it is possible to have a highly significant model that is unable to predict well. As such, we cannot rely on hypothesis testing to show whether a model will be predictive.</a:t>
            </a:r>
            <a:endParaRPr lang="en-US" sz="1400" dirty="0"/>
          </a:p>
        </p:txBody>
      </p:sp>
      <p:sp>
        <p:nvSpPr>
          <p:cNvPr id="8" name="Text Placeholder 7"/>
          <p:cNvSpPr>
            <a:spLocks noGrp="1"/>
          </p:cNvSpPr>
          <p:nvPr>
            <p:ph type="body" sz="quarter" idx="22"/>
          </p:nvPr>
        </p:nvSpPr>
        <p:spPr/>
        <p:txBody>
          <a:bodyPr/>
          <a:lstStyle/>
          <a:p>
            <a:r>
              <a:rPr lang="en-US" dirty="0" smtClean="0"/>
              <a:t>Simulation Example</a:t>
            </a:r>
            <a:endParaRPr lang="en-US" dirty="0"/>
          </a:p>
        </p:txBody>
      </p:sp>
      <p:sp>
        <p:nvSpPr>
          <p:cNvPr id="9" name="Text Placeholder 8"/>
          <p:cNvSpPr>
            <a:spLocks noGrp="1"/>
          </p:cNvSpPr>
          <p:nvPr>
            <p:ph type="body" sz="quarter" idx="23"/>
          </p:nvPr>
        </p:nvSpPr>
        <p:spPr>
          <a:xfrm>
            <a:off x="13911462" y="3598821"/>
            <a:ext cx="6280546" cy="7330345"/>
          </a:xfrm>
        </p:spPr>
        <p:txBody>
          <a:bodyPr/>
          <a:lstStyle/>
          <a:p>
            <a:r>
              <a:rPr lang="en-US" sz="1400" dirty="0"/>
              <a:t>RandomForests (RF) is a statistical method </a:t>
            </a:r>
            <a:r>
              <a:rPr lang="en-US" sz="1400" dirty="0" smtClean="0"/>
              <a:t>based on trees described above. For each iteration up to some desired number, RF takes a subset of the samples, and a subset of the predictors, and finds the optimal tree for this subset. It then uses that tree to predict the samples it did not train on, and computes the prediction error. This process repeats at each iteration. The weight each tree contributes to deciding the final outcome is determined by how well the tree predicted observations that were similar. RF is different </a:t>
            </a:r>
            <a:r>
              <a:rPr lang="en-US" sz="1400" dirty="0"/>
              <a:t>from </a:t>
            </a:r>
            <a:r>
              <a:rPr lang="en-US" sz="1400" dirty="0" smtClean="0"/>
              <a:t>decision </a:t>
            </a:r>
            <a:r>
              <a:rPr lang="en-US" sz="1400" dirty="0"/>
              <a:t>trees </a:t>
            </a:r>
            <a:r>
              <a:rPr lang="en-US" sz="1400" dirty="0" smtClean="0"/>
              <a:t>in </a:t>
            </a:r>
            <a:r>
              <a:rPr lang="en-US" sz="1400" dirty="0"/>
              <a:t>that it is an ensemble </a:t>
            </a:r>
            <a:r>
              <a:rPr lang="en-US" sz="1400" dirty="0" smtClean="0"/>
              <a:t>method, combining information </a:t>
            </a:r>
            <a:r>
              <a:rPr lang="en-US" sz="1400" dirty="0"/>
              <a:t>from </a:t>
            </a:r>
            <a:r>
              <a:rPr lang="en-US" sz="1400" i="1" dirty="0"/>
              <a:t>many</a:t>
            </a:r>
            <a:r>
              <a:rPr lang="en-US" sz="1400" dirty="0"/>
              <a:t> </a:t>
            </a:r>
            <a:r>
              <a:rPr lang="en-US" sz="1400" dirty="0" smtClean="0"/>
              <a:t>trees. </a:t>
            </a:r>
            <a:r>
              <a:rPr lang="en-US" sz="1400" dirty="0"/>
              <a:t>This </a:t>
            </a:r>
            <a:r>
              <a:rPr lang="en-US" sz="1400" dirty="0" smtClean="0"/>
              <a:t>gives the forest robustness, as any over-fitting from any one single tree is averaged out. This means RF </a:t>
            </a:r>
            <a:r>
              <a:rPr lang="en-US" sz="1400" dirty="0"/>
              <a:t>often has much higher </a:t>
            </a:r>
            <a:r>
              <a:rPr lang="en-US" sz="1400" dirty="0" smtClean="0"/>
              <a:t>accuracy </a:t>
            </a:r>
            <a:r>
              <a:rPr lang="en-US" sz="1400" dirty="0"/>
              <a:t>than </a:t>
            </a:r>
            <a:r>
              <a:rPr lang="en-US" sz="1400" dirty="0" smtClean="0"/>
              <a:t>CART or </a:t>
            </a:r>
            <a:r>
              <a:rPr lang="en-US" sz="1400" dirty="0"/>
              <a:t>logistic regression. </a:t>
            </a:r>
            <a:r>
              <a:rPr lang="en-US" sz="1400" dirty="0" smtClean="0"/>
              <a:t>However, because RF is based on an average of many trees, it cannot easily be interpreted or graphed—it is simply a tool for generating predictions and </a:t>
            </a:r>
            <a:r>
              <a:rPr lang="en-US" sz="1400" dirty="0"/>
              <a:t>determining </a:t>
            </a:r>
            <a:r>
              <a:rPr lang="en-US" sz="1400" dirty="0" smtClean="0"/>
              <a:t>predictors.</a:t>
            </a:r>
          </a:p>
          <a:p>
            <a:endParaRPr lang="en-US" sz="1400" dirty="0" smtClean="0"/>
          </a:p>
          <a:p>
            <a:r>
              <a:rPr lang="en-US" sz="1400" dirty="0" smtClean="0"/>
              <a:t>The </a:t>
            </a:r>
            <a:r>
              <a:rPr lang="en-US" sz="1400" dirty="0"/>
              <a:t>most alluring feature of </a:t>
            </a:r>
            <a:r>
              <a:rPr lang="en-US" sz="1400" dirty="0" smtClean="0"/>
              <a:t>RF, </a:t>
            </a:r>
            <a:r>
              <a:rPr lang="en-US" sz="1400" dirty="0"/>
              <a:t>is the ability to fit models where there </a:t>
            </a:r>
            <a:r>
              <a:rPr lang="en-US" sz="1400" dirty="0" smtClean="0"/>
              <a:t>are a large number of predictors relative to sample size. Logistic </a:t>
            </a:r>
            <a:r>
              <a:rPr lang="en-US" sz="1400" dirty="0"/>
              <a:t>regression will </a:t>
            </a:r>
            <a:r>
              <a:rPr lang="en-US" sz="1400" dirty="0" smtClean="0"/>
              <a:t>either not work or work poorly. RF </a:t>
            </a:r>
            <a:r>
              <a:rPr lang="en-US" sz="1400" dirty="0"/>
              <a:t>averts this problem by fitting only a subset of the predictors at a </a:t>
            </a:r>
            <a:r>
              <a:rPr lang="en-US" sz="1400" dirty="0" smtClean="0"/>
              <a:t>time. </a:t>
            </a:r>
            <a:r>
              <a:rPr lang="en-US" sz="1400" dirty="0"/>
              <a:t>RF gives us a novel method for determining which </a:t>
            </a:r>
            <a:r>
              <a:rPr lang="en-US" sz="1400" dirty="0" smtClean="0"/>
              <a:t>predictors are </a:t>
            </a:r>
            <a:r>
              <a:rPr lang="en-US" sz="1400" dirty="0"/>
              <a:t>the most important </a:t>
            </a:r>
            <a:r>
              <a:rPr lang="en-US" sz="1400" dirty="0" smtClean="0"/>
              <a:t>for the outcome </a:t>
            </a:r>
            <a:r>
              <a:rPr lang="en-US" sz="1400" dirty="0"/>
              <a:t>of </a:t>
            </a:r>
            <a:r>
              <a:rPr lang="en-US" sz="1400" dirty="0" smtClean="0"/>
              <a:t>interest. The variable importance plot works by computing the out-of-sample error for all trees, then omitting a particular predictor from that tree. The difference of these errors is then divided by the standard deviation of the differences over all trees. If a predictor has great predictive power, omitting it from a tree will greatly reduce the accuracy of the tree. Averaging results for all trees ensures that the predictor is not an artifact of one tree over-fitting a subset of data.</a:t>
            </a:r>
          </a:p>
          <a:p>
            <a:endParaRPr lang="en-US" sz="1400" dirty="0" smtClean="0"/>
          </a:p>
          <a:p>
            <a:r>
              <a:rPr lang="en-US" sz="1400" dirty="0" smtClean="0"/>
              <a:t>On our simulation task from before, RF completely dominates both logistic regression and trees. Below are the receiver operating characteristic (ROC) curves and the misclassification rates (in percent) for the three classifiers.</a:t>
            </a:r>
          </a:p>
        </p:txBody>
      </p:sp>
      <p:sp>
        <p:nvSpPr>
          <p:cNvPr id="10" name="Text Placeholder 9"/>
          <p:cNvSpPr>
            <a:spLocks noGrp="1"/>
          </p:cNvSpPr>
          <p:nvPr>
            <p:ph type="body" sz="quarter" idx="24"/>
          </p:nvPr>
        </p:nvSpPr>
        <p:spPr>
          <a:xfrm>
            <a:off x="13900678" y="3170996"/>
            <a:ext cx="6286500" cy="413295"/>
          </a:xfrm>
        </p:spPr>
        <p:txBody>
          <a:bodyPr/>
          <a:lstStyle/>
          <a:p>
            <a:r>
              <a:rPr lang="en-US" dirty="0"/>
              <a:t>The RandomForest </a:t>
            </a:r>
            <a:r>
              <a:rPr lang="en-US" dirty="0" smtClean="0"/>
              <a:t>Algorithm</a:t>
            </a:r>
            <a:endParaRPr lang="en-US" dirty="0"/>
          </a:p>
        </p:txBody>
      </p:sp>
      <p:sp>
        <p:nvSpPr>
          <p:cNvPr id="11" name="Text Placeholder 10"/>
          <p:cNvSpPr>
            <a:spLocks noGrp="1"/>
          </p:cNvSpPr>
          <p:nvPr>
            <p:ph type="body" sz="quarter" idx="25"/>
          </p:nvPr>
        </p:nvSpPr>
        <p:spPr>
          <a:xfrm>
            <a:off x="20574412" y="3170996"/>
            <a:ext cx="6279386" cy="413295"/>
          </a:xfrm>
        </p:spPr>
        <p:txBody>
          <a:bodyPr/>
          <a:lstStyle/>
          <a:p>
            <a:r>
              <a:rPr lang="en-US" dirty="0" smtClean="0"/>
              <a:t>Selecting Survey Items using RandomForests</a:t>
            </a:r>
            <a:endParaRPr lang="en-US" dirty="0"/>
          </a:p>
        </p:txBody>
      </p:sp>
      <p:sp>
        <p:nvSpPr>
          <p:cNvPr id="12" name="Text Placeholder 11"/>
          <p:cNvSpPr>
            <a:spLocks noGrp="1"/>
          </p:cNvSpPr>
          <p:nvPr>
            <p:ph type="body" sz="quarter" idx="26"/>
          </p:nvPr>
        </p:nvSpPr>
        <p:spPr>
          <a:xfrm>
            <a:off x="20574412" y="3598821"/>
            <a:ext cx="6279386" cy="5175909"/>
          </a:xfrm>
        </p:spPr>
        <p:txBody>
          <a:bodyPr/>
          <a:lstStyle/>
          <a:p>
            <a:r>
              <a:rPr lang="en-US" sz="1400" dirty="0" smtClean="0"/>
              <a:t>The Healthy Kids (HK) project looked at identifying the factors that make up healthy eating and activity habits in both parents and children. Head </a:t>
            </a:r>
            <a:r>
              <a:rPr lang="en-US" sz="1400" dirty="0"/>
              <a:t>Start and WIC parents and their young children provided data: parent self-administered 43-item Healthy Kids (HK) at </a:t>
            </a:r>
            <a:r>
              <a:rPr lang="en-US" sz="1400" dirty="0" smtClean="0"/>
              <a:t>four </a:t>
            </a:r>
            <a:r>
              <a:rPr lang="en-US" sz="1400" dirty="0"/>
              <a:t>time points, nine 24-hour diet </a:t>
            </a:r>
            <a:r>
              <a:rPr lang="en-US" sz="1400" dirty="0" smtClean="0"/>
              <a:t>and </a:t>
            </a:r>
            <a:r>
              <a:rPr lang="en-US" sz="1400" dirty="0"/>
              <a:t>activity recall logs, </a:t>
            </a:r>
            <a:r>
              <a:rPr lang="en-US" sz="1400" dirty="0" smtClean="0"/>
              <a:t>three </a:t>
            </a:r>
            <a:r>
              <a:rPr lang="en-US" sz="1400" dirty="0"/>
              <a:t>blood samples and child anthropometrics collected at </a:t>
            </a:r>
            <a:r>
              <a:rPr lang="en-US" sz="1400" dirty="0" smtClean="0"/>
              <a:t>three </a:t>
            </a:r>
            <a:r>
              <a:rPr lang="en-US" sz="1400" dirty="0"/>
              <a:t>time points. </a:t>
            </a:r>
            <a:endParaRPr lang="en-US" sz="1400" dirty="0" smtClean="0"/>
          </a:p>
          <a:p>
            <a:endParaRPr lang="en-US" sz="1400" dirty="0"/>
          </a:p>
          <a:p>
            <a:r>
              <a:rPr lang="en-US" sz="1400" dirty="0" smtClean="0"/>
              <a:t>Statistical modeling was employed to see if we could identify which children early-on would be overweight 24 months in the future, on the basis of current BMI percentile and the responses from their early questionnaires at baseline. The purpose was to see if we could predict from current BMI, eating habits, sleep, screen time, and physical activity whether a child would be overweight in the future.</a:t>
            </a:r>
          </a:p>
          <a:p>
            <a:endParaRPr lang="en-US" sz="1400" dirty="0"/>
          </a:p>
          <a:p>
            <a:r>
              <a:rPr lang="en-US" sz="1400" dirty="0" smtClean="0"/>
              <a:t>Child-parent pairs (N=90) provided surveys and BMI measurements at the first survey administration (T3), first BMI measurement (T4) and the later BMI and survey administration (T13). Logistic regression was highly unstable trying to fit all survey questions (p=44+1 BMI Percentile), so forward stepwise regression was performed to reduce the number of predictors. Alternatively, we fit RandomForests on the same data set and used the variable importance plot to identify the most predictive questions.</a:t>
            </a:r>
          </a:p>
        </p:txBody>
      </p:sp>
      <p:sp>
        <p:nvSpPr>
          <p:cNvPr id="13" name="Text Placeholder 12"/>
          <p:cNvSpPr>
            <a:spLocks noGrp="1"/>
          </p:cNvSpPr>
          <p:nvPr>
            <p:ph type="body" sz="quarter" idx="27"/>
          </p:nvPr>
        </p:nvSpPr>
        <p:spPr>
          <a:xfrm>
            <a:off x="20569217" y="11966877"/>
            <a:ext cx="6279386" cy="794938"/>
          </a:xfrm>
        </p:spPr>
        <p:txBody>
          <a:bodyPr/>
          <a:lstStyle/>
          <a:p>
            <a:r>
              <a:rPr lang="en-US" sz="1400" b="0" u="none" dirty="0" smtClean="0">
                <a:latin typeface="Trebuchet MS" charset="0"/>
                <a:ea typeface="Trebuchet MS" charset="0"/>
                <a:cs typeface="Trebuchet MS" charset="0"/>
              </a:rPr>
              <a:t>Figure 3: A Variable Importance Plot for the top 20 predictors with RF</a:t>
            </a:r>
          </a:p>
          <a:p>
            <a:r>
              <a:rPr lang="en-US" sz="1400" b="0" u="none" dirty="0" smtClean="0">
                <a:latin typeface="Trebuchet MS" charset="0"/>
                <a:ea typeface="Trebuchet MS" charset="0"/>
                <a:cs typeface="Trebuchet MS" charset="0"/>
              </a:rPr>
              <a:t>Table 3: Classification rates for the full logistic model, stepwise logistic model, and RandomForests</a:t>
            </a:r>
            <a:endParaRPr lang="en-US" sz="1400" b="0" u="none" dirty="0">
              <a:latin typeface="Trebuchet MS" charset="0"/>
              <a:ea typeface="Trebuchet MS" charset="0"/>
              <a:cs typeface="Trebuchet MS" charset="0"/>
            </a:endParaRPr>
          </a:p>
        </p:txBody>
      </p:sp>
      <p:sp>
        <p:nvSpPr>
          <p:cNvPr id="14" name="Text Placeholder 13"/>
          <p:cNvSpPr>
            <a:spLocks noGrp="1"/>
          </p:cNvSpPr>
          <p:nvPr>
            <p:ph type="body" sz="quarter" idx="28"/>
          </p:nvPr>
        </p:nvSpPr>
        <p:spPr>
          <a:xfrm>
            <a:off x="20590424" y="15835631"/>
            <a:ext cx="6282531" cy="1341013"/>
          </a:xfrm>
        </p:spPr>
        <p:txBody>
          <a:bodyPr/>
          <a:lstStyle/>
          <a:p>
            <a:r>
              <a:rPr lang="en-US" sz="1400" dirty="0"/>
              <a:t>The same framework used in classification problems can be used in regression problems with very minimal </a:t>
            </a:r>
            <a:r>
              <a:rPr lang="en-US" sz="1400" dirty="0" smtClean="0"/>
              <a:t>modification. </a:t>
            </a:r>
            <a:r>
              <a:rPr lang="en-US" sz="1400" dirty="0"/>
              <a:t>Instead of needing to perform linear regression for continuous responses, and logistic regression in classification problems, RF can be used in a number of contexts, including continuous regression, classification, and survival analysis.</a:t>
            </a:r>
          </a:p>
        </p:txBody>
      </p:sp>
      <p:sp>
        <p:nvSpPr>
          <p:cNvPr id="15" name="Text Placeholder 14"/>
          <p:cNvSpPr>
            <a:spLocks noGrp="1"/>
          </p:cNvSpPr>
          <p:nvPr>
            <p:ph type="body" sz="quarter" idx="29"/>
          </p:nvPr>
        </p:nvSpPr>
        <p:spPr>
          <a:xfrm>
            <a:off x="20569217" y="17180476"/>
            <a:ext cx="6279386" cy="413295"/>
          </a:xfrm>
        </p:spPr>
        <p:txBody>
          <a:bodyPr/>
          <a:lstStyle/>
          <a:p>
            <a:r>
              <a:rPr lang="en-US" dirty="0" smtClean="0"/>
              <a:t>Acknowledgements</a:t>
            </a:r>
            <a:endParaRPr lang="en-US" dirty="0"/>
          </a:p>
        </p:txBody>
      </p:sp>
      <p:sp>
        <p:nvSpPr>
          <p:cNvPr id="16" name="Text Placeholder 15"/>
          <p:cNvSpPr>
            <a:spLocks noGrp="1"/>
          </p:cNvSpPr>
          <p:nvPr>
            <p:ph type="body" sz="quarter" idx="30"/>
          </p:nvPr>
        </p:nvSpPr>
        <p:spPr>
          <a:xfrm>
            <a:off x="20569217" y="17603670"/>
            <a:ext cx="6282531" cy="817793"/>
          </a:xfrm>
        </p:spPr>
        <p:txBody>
          <a:bodyPr/>
          <a:lstStyle/>
          <a:p>
            <a:r>
              <a:rPr lang="en-US" dirty="0" smtClean="0"/>
              <a:t>Supported </a:t>
            </a:r>
            <a:r>
              <a:rPr lang="en-US" dirty="0"/>
              <a:t>by National Research Initiative #2009-55215-05019 &amp; Agriculture and Food Research Initiative #2010-85215-20658 from USDA National Institute of Food and Agriculture, Human Nutrition &amp; Obesity 93330. </a:t>
            </a:r>
          </a:p>
        </p:txBody>
      </p:sp>
      <p:sp>
        <p:nvSpPr>
          <p:cNvPr id="17" name="Text Placeholder 16"/>
          <p:cNvSpPr>
            <a:spLocks noGrp="1"/>
          </p:cNvSpPr>
          <p:nvPr>
            <p:ph type="body" sz="quarter" idx="95"/>
          </p:nvPr>
        </p:nvSpPr>
        <p:spPr/>
        <p:txBody>
          <a:bodyPr/>
          <a:lstStyle/>
          <a:p>
            <a:endParaRPr lang="en-US"/>
          </a:p>
        </p:txBody>
      </p:sp>
      <p:sp>
        <p:nvSpPr>
          <p:cNvPr id="19" name="Text Placeholder 18"/>
          <p:cNvSpPr>
            <a:spLocks noGrp="1"/>
          </p:cNvSpPr>
          <p:nvPr>
            <p:ph type="body" sz="quarter" idx="107"/>
          </p:nvPr>
        </p:nvSpPr>
        <p:spPr/>
        <p:txBody>
          <a:bodyPr/>
          <a:lstStyle/>
          <a:p>
            <a:endParaRPr lang="en-US"/>
          </a:p>
        </p:txBody>
      </p:sp>
      <p:sp>
        <p:nvSpPr>
          <p:cNvPr id="20" name="Text Placeholder 19"/>
          <p:cNvSpPr>
            <a:spLocks noGrp="1"/>
          </p:cNvSpPr>
          <p:nvPr>
            <p:ph type="body" sz="quarter" idx="116"/>
          </p:nvPr>
        </p:nvSpPr>
        <p:spPr/>
        <p:txBody>
          <a:bodyPr/>
          <a:lstStyle/>
          <a:p>
            <a:endParaRPr lang="en-US"/>
          </a:p>
        </p:txBody>
      </p:sp>
      <p:sp>
        <p:nvSpPr>
          <p:cNvPr id="21" name="Text Placeholder 20"/>
          <p:cNvSpPr>
            <a:spLocks noGrp="1"/>
          </p:cNvSpPr>
          <p:nvPr>
            <p:ph type="body" sz="quarter" idx="117"/>
          </p:nvPr>
        </p:nvSpPr>
        <p:spPr/>
        <p:txBody>
          <a:bodyPr/>
          <a:lstStyle/>
          <a:p>
            <a:endParaRPr lang="en-US"/>
          </a:p>
        </p:txBody>
      </p:sp>
      <p:sp>
        <p:nvSpPr>
          <p:cNvPr id="22" name="Text Placeholder 21"/>
          <p:cNvSpPr>
            <a:spLocks noGrp="1"/>
          </p:cNvSpPr>
          <p:nvPr>
            <p:ph type="body" sz="quarter" idx="118"/>
          </p:nvPr>
        </p:nvSpPr>
        <p:spPr/>
        <p:txBody>
          <a:bodyPr/>
          <a:lstStyle/>
          <a:p>
            <a:endParaRPr lang="en-US"/>
          </a:p>
        </p:txBody>
      </p:sp>
      <p:sp>
        <p:nvSpPr>
          <p:cNvPr id="23" name="Text Placeholder 22"/>
          <p:cNvSpPr>
            <a:spLocks noGrp="1"/>
          </p:cNvSpPr>
          <p:nvPr>
            <p:ph type="body" sz="quarter" idx="119"/>
          </p:nvPr>
        </p:nvSpPr>
        <p:spPr/>
        <p:txBody>
          <a:bodyPr/>
          <a:lstStyle/>
          <a:p>
            <a:endParaRPr lang="en-US"/>
          </a:p>
        </p:txBody>
      </p:sp>
      <p:sp>
        <p:nvSpPr>
          <p:cNvPr id="24" name="Text Placeholder 23"/>
          <p:cNvSpPr>
            <a:spLocks noGrp="1"/>
          </p:cNvSpPr>
          <p:nvPr>
            <p:ph type="body" sz="quarter" idx="120"/>
          </p:nvPr>
        </p:nvSpPr>
        <p:spPr/>
        <p:txBody>
          <a:bodyPr/>
          <a:lstStyle/>
          <a:p>
            <a:endParaRPr lang="en-US"/>
          </a:p>
        </p:txBody>
      </p:sp>
      <p:sp>
        <p:nvSpPr>
          <p:cNvPr id="25" name="Text Placeholder 24"/>
          <p:cNvSpPr>
            <a:spLocks noGrp="1"/>
          </p:cNvSpPr>
          <p:nvPr>
            <p:ph type="body" sz="quarter" idx="121"/>
          </p:nvPr>
        </p:nvSpPr>
        <p:spPr/>
        <p:txBody>
          <a:bodyPr/>
          <a:lstStyle/>
          <a:p>
            <a:endParaRPr lang="en-US"/>
          </a:p>
        </p:txBody>
      </p:sp>
      <p:sp>
        <p:nvSpPr>
          <p:cNvPr id="26" name="Text Placeholder 25"/>
          <p:cNvSpPr>
            <a:spLocks noGrp="1"/>
          </p:cNvSpPr>
          <p:nvPr>
            <p:ph type="body" sz="quarter" idx="122"/>
          </p:nvPr>
        </p:nvSpPr>
        <p:spPr/>
        <p:txBody>
          <a:bodyPr/>
          <a:lstStyle/>
          <a:p>
            <a:endParaRPr lang="en-US"/>
          </a:p>
        </p:txBody>
      </p:sp>
      <p:sp>
        <p:nvSpPr>
          <p:cNvPr id="27" name="Text Placeholder 26"/>
          <p:cNvSpPr>
            <a:spLocks noGrp="1"/>
          </p:cNvSpPr>
          <p:nvPr>
            <p:ph type="body" sz="quarter" idx="123"/>
          </p:nvPr>
        </p:nvSpPr>
        <p:spPr/>
        <p:txBody>
          <a:bodyPr/>
          <a:lstStyle/>
          <a:p>
            <a:endParaRPr lang="en-US"/>
          </a:p>
        </p:txBody>
      </p:sp>
      <p:sp>
        <p:nvSpPr>
          <p:cNvPr id="28" name="Text Placeholder 27"/>
          <p:cNvSpPr>
            <a:spLocks noGrp="1"/>
          </p:cNvSpPr>
          <p:nvPr>
            <p:ph type="body" sz="quarter" idx="124"/>
          </p:nvPr>
        </p:nvSpPr>
        <p:spPr/>
        <p:txBody>
          <a:bodyPr/>
          <a:lstStyle/>
          <a:p>
            <a:endParaRPr lang="en-US"/>
          </a:p>
        </p:txBody>
      </p:sp>
      <p:sp>
        <p:nvSpPr>
          <p:cNvPr id="29" name="Text Placeholder 28"/>
          <p:cNvSpPr>
            <a:spLocks noGrp="1"/>
          </p:cNvSpPr>
          <p:nvPr>
            <p:ph type="body" sz="quarter" idx="125"/>
          </p:nvPr>
        </p:nvSpPr>
        <p:spPr/>
        <p:txBody>
          <a:bodyPr/>
          <a:lstStyle/>
          <a:p>
            <a:endParaRPr lang="en-US"/>
          </a:p>
        </p:txBody>
      </p:sp>
      <p:graphicFrame>
        <p:nvGraphicFramePr>
          <p:cNvPr id="93" name="Picture Placeholder 92"/>
          <p:cNvGraphicFramePr>
            <a:graphicFrameLocks noGrp="1"/>
          </p:cNvGraphicFramePr>
          <p:nvPr>
            <p:ph type="pic" sz="quarter" idx="129"/>
            <p:extLst>
              <p:ext uri="{D42A27DB-BD31-4B8C-83A1-F6EECF244321}">
                <p14:modId xmlns:p14="http://schemas.microsoft.com/office/powerpoint/2010/main" val="567304789"/>
              </p:ext>
            </p:extLst>
          </p:nvPr>
        </p:nvGraphicFramePr>
        <p:xfrm>
          <a:off x="21279881" y="13865620"/>
          <a:ext cx="4979513" cy="678180"/>
        </p:xfrm>
        <a:graphic>
          <a:graphicData uri="http://schemas.openxmlformats.org/drawingml/2006/table">
            <a:tbl>
              <a:tblPr firstRow="1" firstCol="1">
                <a:tableStyleId>{35758FB7-9AC5-4552-8A53-C91805E547FA}</a:tableStyleId>
              </a:tblPr>
              <a:tblGrid>
                <a:gridCol w="1776476"/>
                <a:gridCol w="1547686"/>
                <a:gridCol w="1655351"/>
              </a:tblGrid>
              <a:tr h="226060">
                <a:tc>
                  <a:txBody>
                    <a:bodyPr/>
                    <a:lstStyle/>
                    <a:p>
                      <a:pPr algn="ctr" fontAlgn="b"/>
                      <a:r>
                        <a:rPr lang="en-US" sz="1400" u="none" strike="noStrike" dirty="0">
                          <a:effectLst/>
                        </a:rPr>
                        <a:t>Stepwise Logistic</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Negative</a:t>
                      </a:r>
                      <a:endParaRPr lang="en-US" sz="1400" b="0" i="0" u="none" strike="noStrike">
                        <a:solidFill>
                          <a:srgbClr val="000000"/>
                        </a:solidFill>
                        <a:effectLst/>
                        <a:latin typeface="Calibri" charset="0"/>
                      </a:endParaRPr>
                    </a:p>
                  </a:txBody>
                  <a:tcPr marL="12700" marR="12700" marT="12700" marB="0" anchor="b"/>
                </a:tc>
              </a:tr>
              <a:tr h="226060">
                <a:tc>
                  <a:txBody>
                    <a:bodyPr/>
                    <a:lstStyle/>
                    <a:p>
                      <a:pPr algn="ctr" fontAlgn="b"/>
                      <a:r>
                        <a:rPr lang="en-US" sz="1400" u="none" strike="noStrike" dirty="0">
                          <a:effectLst/>
                        </a:rPr>
                        <a:t>Predicted Positive</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ctr"/>
                      <a:r>
                        <a:rPr lang="en-US" sz="1400" u="none" strike="noStrike" dirty="0">
                          <a:effectLst/>
                        </a:rPr>
                        <a:t>59.5</a:t>
                      </a:r>
                      <a:endParaRPr lang="en-US" sz="1400" b="0" i="0" u="none" strike="noStrike" dirty="0">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7.7</a:t>
                      </a:r>
                      <a:endParaRPr lang="en-US" sz="1400" b="0" i="0" u="none" strike="noStrike">
                        <a:solidFill>
                          <a:srgbClr val="000000"/>
                        </a:solidFill>
                        <a:effectLst/>
                        <a:latin typeface="Calibri" charset="0"/>
                      </a:endParaRPr>
                    </a:p>
                  </a:txBody>
                  <a:tcPr marL="12700" marR="12700" marT="12700" marB="0" anchor="ctr"/>
                </a:tc>
              </a:tr>
              <a:tr h="226060">
                <a:tc>
                  <a:txBody>
                    <a:bodyPr/>
                    <a:lstStyle/>
                    <a:p>
                      <a:pPr algn="ctr" fontAlgn="b"/>
                      <a:r>
                        <a:rPr lang="en-US" sz="1400" u="none" strike="noStrike">
                          <a:effectLst/>
                        </a:rPr>
                        <a:t>Predicted Negative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8.2</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24.7</a:t>
                      </a:r>
                      <a:endParaRPr lang="en-US" sz="1400" b="0" i="0" u="none" strike="noStrike" dirty="0">
                        <a:solidFill>
                          <a:srgbClr val="000000"/>
                        </a:solidFill>
                        <a:effectLst/>
                        <a:latin typeface="Calibri" charset="0"/>
                      </a:endParaRPr>
                    </a:p>
                  </a:txBody>
                  <a:tcPr marL="12700" marR="12700" marT="12700" marB="0" anchor="ctr"/>
                </a:tc>
              </a:tr>
            </a:tbl>
          </a:graphicData>
        </a:graphic>
      </p:graphicFrame>
      <p:graphicFrame>
        <p:nvGraphicFramePr>
          <p:cNvPr id="94" name="Picture Placeholder 93"/>
          <p:cNvGraphicFramePr>
            <a:graphicFrameLocks noGrp="1"/>
          </p:cNvGraphicFramePr>
          <p:nvPr>
            <p:ph type="pic" sz="quarter" idx="130"/>
            <p:extLst>
              <p:ext uri="{D42A27DB-BD31-4B8C-83A1-F6EECF244321}">
                <p14:modId xmlns:p14="http://schemas.microsoft.com/office/powerpoint/2010/main" val="1360613073"/>
              </p:ext>
            </p:extLst>
          </p:nvPr>
        </p:nvGraphicFramePr>
        <p:xfrm>
          <a:off x="21261567" y="14806409"/>
          <a:ext cx="4979513" cy="678180"/>
        </p:xfrm>
        <a:graphic>
          <a:graphicData uri="http://schemas.openxmlformats.org/drawingml/2006/table">
            <a:tbl>
              <a:tblPr firstRow="1" firstCol="1">
                <a:tableStyleId>{35758FB7-9AC5-4552-8A53-C91805E547FA}</a:tableStyleId>
              </a:tblPr>
              <a:tblGrid>
                <a:gridCol w="1776476"/>
                <a:gridCol w="1547686"/>
                <a:gridCol w="1655351"/>
              </a:tblGrid>
              <a:tr h="206500">
                <a:tc>
                  <a:txBody>
                    <a:bodyPr/>
                    <a:lstStyle/>
                    <a:p>
                      <a:pPr algn="ctr" fontAlgn="b"/>
                      <a:r>
                        <a:rPr lang="en-US" sz="1400" u="none" strike="noStrike">
                          <a:effectLst/>
                        </a:rPr>
                        <a:t>RandomForests</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dirty="0">
                          <a:effectLst/>
                        </a:rPr>
                        <a:t>Actually Negative</a:t>
                      </a:r>
                      <a:endParaRPr lang="en-US" sz="1400" b="0" i="0" u="none" strike="noStrike" dirty="0">
                        <a:solidFill>
                          <a:srgbClr val="000000"/>
                        </a:solidFill>
                        <a:effectLst/>
                        <a:latin typeface="Calibri" charset="0"/>
                      </a:endParaRPr>
                    </a:p>
                  </a:txBody>
                  <a:tcPr marL="12700" marR="12700" marT="12700" marB="0" anchor="b"/>
                </a:tc>
              </a:tr>
              <a:tr h="206500">
                <a:tc>
                  <a:txBody>
                    <a:bodyPr/>
                    <a:lstStyle/>
                    <a:p>
                      <a:pPr algn="ctr" fontAlgn="b"/>
                      <a:r>
                        <a:rPr lang="en-US" sz="1400" u="none" strike="noStrike">
                          <a:effectLst/>
                        </a:rPr>
                        <a:t>Predicted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64</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10.6</a:t>
                      </a:r>
                      <a:endParaRPr lang="en-US" sz="1400" b="0" i="0" u="none" strike="noStrike">
                        <a:solidFill>
                          <a:srgbClr val="000000"/>
                        </a:solidFill>
                        <a:effectLst/>
                        <a:latin typeface="Calibri" charset="0"/>
                      </a:endParaRPr>
                    </a:p>
                  </a:txBody>
                  <a:tcPr marL="12700" marR="12700" marT="12700" marB="0" anchor="ctr"/>
                </a:tc>
              </a:tr>
              <a:tr h="206500">
                <a:tc>
                  <a:txBody>
                    <a:bodyPr/>
                    <a:lstStyle/>
                    <a:p>
                      <a:pPr algn="ctr" fontAlgn="b"/>
                      <a:r>
                        <a:rPr lang="en-US" sz="1400" u="none" strike="noStrike" dirty="0">
                          <a:effectLst/>
                        </a:rPr>
                        <a:t>Predicted Negative</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3.9</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21.6</a:t>
                      </a:r>
                      <a:endParaRPr lang="en-US" sz="1400" b="0" i="0" u="none" strike="noStrike" dirty="0">
                        <a:solidFill>
                          <a:srgbClr val="000000"/>
                        </a:solidFill>
                        <a:effectLst/>
                        <a:latin typeface="Calibri" charset="0"/>
                      </a:endParaRPr>
                    </a:p>
                  </a:txBody>
                  <a:tcPr marL="12700" marR="12700" marT="12700" marB="0" anchor="ctr"/>
                </a:tc>
              </a:tr>
            </a:tbl>
          </a:graphicData>
        </a:graphic>
      </p:graphicFrame>
      <p:pic>
        <p:nvPicPr>
          <p:cNvPr id="95" name="Picture Placeholder 94" descr="HKVarImpPlot.jpeg"/>
          <p:cNvPicPr>
            <a:picLocks noGrp="1" noChangeAspect="1"/>
          </p:cNvPicPr>
          <p:nvPr>
            <p:ph type="pic" sz="quarter" idx="131"/>
          </p:nvPr>
        </p:nvPicPr>
        <p:blipFill>
          <a:blip r:embed="rId6" cstate="print">
            <a:extLst>
              <a:ext uri="{28A0092B-C50C-407E-A947-70E740481C1C}">
                <a14:useLocalDpi xmlns:a14="http://schemas.microsoft.com/office/drawing/2010/main" val="0"/>
              </a:ext>
            </a:extLst>
          </a:blip>
          <a:srcRect l="1126" r="1126"/>
          <a:stretch>
            <a:fillRect/>
          </a:stretch>
        </p:blipFill>
        <p:spPr>
          <a:xfrm>
            <a:off x="20590423" y="8667846"/>
            <a:ext cx="6263374" cy="3311307"/>
          </a:xfrm>
        </p:spPr>
      </p:pic>
      <p:sp>
        <p:nvSpPr>
          <p:cNvPr id="41" name="Text Placeholder 40"/>
          <p:cNvSpPr>
            <a:spLocks noGrp="1"/>
          </p:cNvSpPr>
          <p:nvPr>
            <p:ph type="body" sz="quarter" idx="136"/>
          </p:nvPr>
        </p:nvSpPr>
        <p:spPr/>
        <p:txBody>
          <a:bodyPr/>
          <a:lstStyle/>
          <a:p>
            <a:endParaRPr lang="en-US"/>
          </a:p>
        </p:txBody>
      </p:sp>
      <p:sp>
        <p:nvSpPr>
          <p:cNvPr id="42" name="Text Placeholder 41"/>
          <p:cNvSpPr>
            <a:spLocks noGrp="1"/>
          </p:cNvSpPr>
          <p:nvPr>
            <p:ph type="body" sz="quarter" idx="137"/>
          </p:nvPr>
        </p:nvSpPr>
        <p:spPr/>
        <p:txBody>
          <a:bodyPr/>
          <a:lstStyle/>
          <a:p>
            <a:endParaRPr lang="en-US"/>
          </a:p>
        </p:txBody>
      </p:sp>
      <p:sp>
        <p:nvSpPr>
          <p:cNvPr id="43" name="Text Placeholder 42"/>
          <p:cNvSpPr>
            <a:spLocks noGrp="1"/>
          </p:cNvSpPr>
          <p:nvPr>
            <p:ph type="body" sz="quarter" idx="138"/>
          </p:nvPr>
        </p:nvSpPr>
        <p:spPr/>
        <p:txBody>
          <a:bodyPr/>
          <a:lstStyle/>
          <a:p>
            <a:endParaRPr lang="en-US"/>
          </a:p>
        </p:txBody>
      </p:sp>
      <p:sp>
        <p:nvSpPr>
          <p:cNvPr id="44" name="Text Placeholder 43"/>
          <p:cNvSpPr>
            <a:spLocks noGrp="1"/>
          </p:cNvSpPr>
          <p:nvPr>
            <p:ph type="body" sz="quarter" idx="139"/>
          </p:nvPr>
        </p:nvSpPr>
        <p:spPr/>
        <p:txBody>
          <a:bodyPr/>
          <a:lstStyle/>
          <a:p>
            <a:endParaRPr lang="en-US"/>
          </a:p>
        </p:txBody>
      </p:sp>
      <p:sp>
        <p:nvSpPr>
          <p:cNvPr id="45" name="Text Placeholder 44"/>
          <p:cNvSpPr>
            <a:spLocks noGrp="1"/>
          </p:cNvSpPr>
          <p:nvPr>
            <p:ph type="body" sz="quarter" idx="140"/>
          </p:nvPr>
        </p:nvSpPr>
        <p:spPr/>
        <p:txBody>
          <a:bodyPr/>
          <a:lstStyle/>
          <a:p>
            <a:endParaRPr lang="en-US"/>
          </a:p>
        </p:txBody>
      </p:sp>
      <p:sp>
        <p:nvSpPr>
          <p:cNvPr id="46" name="Text Placeholder 45"/>
          <p:cNvSpPr>
            <a:spLocks noGrp="1"/>
          </p:cNvSpPr>
          <p:nvPr>
            <p:ph type="body" sz="quarter" idx="141"/>
          </p:nvPr>
        </p:nvSpPr>
        <p:spPr/>
        <p:txBody>
          <a:bodyPr/>
          <a:lstStyle/>
          <a:p>
            <a:endParaRPr lang="en-US"/>
          </a:p>
        </p:txBody>
      </p:sp>
      <p:sp>
        <p:nvSpPr>
          <p:cNvPr id="47" name="Text Placeholder 46"/>
          <p:cNvSpPr>
            <a:spLocks noGrp="1"/>
          </p:cNvSpPr>
          <p:nvPr>
            <p:ph type="body" sz="quarter" idx="142"/>
          </p:nvPr>
        </p:nvSpPr>
        <p:spPr/>
        <p:txBody>
          <a:bodyPr/>
          <a:lstStyle/>
          <a:p>
            <a:endParaRPr lang="en-US"/>
          </a:p>
        </p:txBody>
      </p:sp>
      <p:sp>
        <p:nvSpPr>
          <p:cNvPr id="48" name="Text Placeholder 47"/>
          <p:cNvSpPr>
            <a:spLocks noGrp="1"/>
          </p:cNvSpPr>
          <p:nvPr>
            <p:ph type="body" sz="quarter" idx="143"/>
          </p:nvPr>
        </p:nvSpPr>
        <p:spPr/>
        <p:txBody>
          <a:bodyPr/>
          <a:lstStyle/>
          <a:p>
            <a:endParaRPr lang="en-US"/>
          </a:p>
        </p:txBody>
      </p:sp>
      <p:sp>
        <p:nvSpPr>
          <p:cNvPr id="49" name="Text Placeholder 48"/>
          <p:cNvSpPr>
            <a:spLocks noGrp="1"/>
          </p:cNvSpPr>
          <p:nvPr>
            <p:ph type="body" sz="quarter" idx="144"/>
          </p:nvPr>
        </p:nvSpPr>
        <p:spPr/>
        <p:txBody>
          <a:bodyPr/>
          <a:lstStyle/>
          <a:p>
            <a:endParaRPr lang="en-US"/>
          </a:p>
        </p:txBody>
      </p:sp>
      <p:sp>
        <p:nvSpPr>
          <p:cNvPr id="50" name="Text Placeholder 49"/>
          <p:cNvSpPr>
            <a:spLocks noGrp="1"/>
          </p:cNvSpPr>
          <p:nvPr>
            <p:ph type="body" sz="quarter" idx="145"/>
          </p:nvPr>
        </p:nvSpPr>
        <p:spPr/>
        <p:txBody>
          <a:bodyPr/>
          <a:lstStyle/>
          <a:p>
            <a:endParaRPr lang="en-US"/>
          </a:p>
        </p:txBody>
      </p:sp>
      <p:sp>
        <p:nvSpPr>
          <p:cNvPr id="51" name="Text Placeholder 50"/>
          <p:cNvSpPr>
            <a:spLocks noGrp="1"/>
          </p:cNvSpPr>
          <p:nvPr>
            <p:ph type="body" sz="quarter" idx="146"/>
          </p:nvPr>
        </p:nvSpPr>
        <p:spPr/>
        <p:txBody>
          <a:bodyPr/>
          <a:lstStyle/>
          <a:p>
            <a:endParaRPr lang="en-US"/>
          </a:p>
        </p:txBody>
      </p:sp>
      <p:sp>
        <p:nvSpPr>
          <p:cNvPr id="52" name="Text Placeholder 51"/>
          <p:cNvSpPr>
            <a:spLocks noGrp="1"/>
          </p:cNvSpPr>
          <p:nvPr>
            <p:ph type="body" sz="quarter" idx="147"/>
          </p:nvPr>
        </p:nvSpPr>
        <p:spPr/>
        <p:txBody>
          <a:bodyPr/>
          <a:lstStyle/>
          <a:p>
            <a:endParaRPr lang="en-US"/>
          </a:p>
        </p:txBody>
      </p:sp>
      <p:sp>
        <p:nvSpPr>
          <p:cNvPr id="53" name="Text Placeholder 52"/>
          <p:cNvSpPr>
            <a:spLocks noGrp="1"/>
          </p:cNvSpPr>
          <p:nvPr>
            <p:ph type="body" sz="quarter" idx="148"/>
          </p:nvPr>
        </p:nvSpPr>
        <p:spPr/>
        <p:txBody>
          <a:bodyPr/>
          <a:lstStyle/>
          <a:p>
            <a:endParaRPr lang="en-US"/>
          </a:p>
        </p:txBody>
      </p:sp>
      <p:sp>
        <p:nvSpPr>
          <p:cNvPr id="54" name="Text Placeholder 53"/>
          <p:cNvSpPr>
            <a:spLocks noGrp="1"/>
          </p:cNvSpPr>
          <p:nvPr>
            <p:ph type="body" sz="quarter" idx="149"/>
          </p:nvPr>
        </p:nvSpPr>
        <p:spPr/>
        <p:txBody>
          <a:bodyPr/>
          <a:lstStyle/>
          <a:p>
            <a:endParaRPr lang="en-US"/>
          </a:p>
        </p:txBody>
      </p:sp>
      <p:sp>
        <p:nvSpPr>
          <p:cNvPr id="55" name="Text Placeholder 54"/>
          <p:cNvSpPr>
            <a:spLocks noGrp="1"/>
          </p:cNvSpPr>
          <p:nvPr>
            <p:ph type="body" sz="quarter" idx="150"/>
          </p:nvPr>
        </p:nvSpPr>
        <p:spPr/>
        <p:txBody>
          <a:bodyPr>
            <a:normAutofit fontScale="92500" lnSpcReduction="20000"/>
          </a:bodyPr>
          <a:lstStyle/>
          <a:p>
            <a:r>
              <a:rPr lang="en-US" dirty="0"/>
              <a:t>Christopher </a:t>
            </a:r>
            <a:r>
              <a:rPr lang="en-US" dirty="0" smtClean="0"/>
              <a:t>Aden</a:t>
            </a:r>
            <a:r>
              <a:rPr lang="en-US" baseline="30000" dirty="0"/>
              <a:t>1</a:t>
            </a:r>
            <a:r>
              <a:rPr lang="en-US" dirty="0" smtClean="0"/>
              <a:t>, </a:t>
            </a:r>
            <a:r>
              <a:rPr lang="en-US" dirty="0"/>
              <a:t>Christiana </a:t>
            </a:r>
            <a:r>
              <a:rPr lang="en-US" dirty="0" smtClean="0"/>
              <a:t>Drake</a:t>
            </a:r>
            <a:r>
              <a:rPr lang="en-US" baseline="30000" dirty="0"/>
              <a:t>1</a:t>
            </a:r>
            <a:r>
              <a:rPr lang="en-US" dirty="0" smtClean="0"/>
              <a:t>, </a:t>
            </a:r>
            <a:r>
              <a:rPr lang="en-US" dirty="0"/>
              <a:t>Mical </a:t>
            </a:r>
            <a:r>
              <a:rPr lang="en-US" dirty="0" smtClean="0"/>
              <a:t>Shilts</a:t>
            </a:r>
            <a:r>
              <a:rPr lang="en-US" baseline="30000" dirty="0" smtClean="0"/>
              <a:t>3</a:t>
            </a:r>
            <a:r>
              <a:rPr lang="en-US" dirty="0" smtClean="0"/>
              <a:t> </a:t>
            </a:r>
            <a:r>
              <a:rPr lang="en-US" dirty="0"/>
              <a:t>and Marilyn S </a:t>
            </a:r>
            <a:r>
              <a:rPr lang="en-US" dirty="0" smtClean="0"/>
              <a:t>Townsend</a:t>
            </a:r>
            <a:r>
              <a:rPr lang="en-US" baseline="30000" dirty="0" smtClean="0"/>
              <a:t>2</a:t>
            </a:r>
            <a:endParaRPr lang="en-US" baseline="30000" dirty="0"/>
          </a:p>
          <a:p>
            <a:endParaRPr lang="en-US" dirty="0"/>
          </a:p>
        </p:txBody>
      </p:sp>
      <p:sp>
        <p:nvSpPr>
          <p:cNvPr id="56" name="Text Placeholder 55"/>
          <p:cNvSpPr>
            <a:spLocks noGrp="1"/>
          </p:cNvSpPr>
          <p:nvPr>
            <p:ph type="body" sz="quarter" idx="184"/>
          </p:nvPr>
        </p:nvSpPr>
        <p:spPr/>
        <p:txBody>
          <a:bodyPr>
            <a:normAutofit fontScale="32500" lnSpcReduction="20000"/>
          </a:bodyPr>
          <a:lstStyle/>
          <a:p>
            <a:r>
              <a:rPr lang="en-US" baseline="30000" dirty="0" smtClean="0"/>
              <a:t>1</a:t>
            </a:r>
            <a:r>
              <a:rPr lang="en-US" dirty="0" smtClean="0"/>
              <a:t>Statistics</a:t>
            </a:r>
            <a:r>
              <a:rPr lang="en-US" dirty="0"/>
              <a:t>, University of California, Davis, CA, United States; </a:t>
            </a:r>
            <a:endParaRPr lang="en-US" dirty="0" smtClean="0"/>
          </a:p>
          <a:p>
            <a:r>
              <a:rPr lang="en-US" baseline="30000" dirty="0" smtClean="0"/>
              <a:t>2</a:t>
            </a:r>
            <a:r>
              <a:rPr lang="en-US" dirty="0" smtClean="0"/>
              <a:t>Nutrition</a:t>
            </a:r>
            <a:r>
              <a:rPr lang="en-US" dirty="0"/>
              <a:t>, University of California, Davis, CA, United </a:t>
            </a:r>
            <a:r>
              <a:rPr lang="en-US" dirty="0" smtClean="0"/>
              <a:t>States</a:t>
            </a:r>
          </a:p>
          <a:p>
            <a:r>
              <a:rPr lang="en-US" baseline="30000" dirty="0" smtClean="0"/>
              <a:t>3</a:t>
            </a:r>
            <a:r>
              <a:rPr lang="en-US" dirty="0" smtClean="0"/>
              <a:t>Family </a:t>
            </a:r>
            <a:r>
              <a:rPr lang="en-US" dirty="0"/>
              <a:t>and Consumer Sciences, California State University, Sacramento, CA, United States.</a:t>
            </a:r>
          </a:p>
        </p:txBody>
      </p:sp>
      <p:sp>
        <p:nvSpPr>
          <p:cNvPr id="57" name="Text Placeholder 56"/>
          <p:cNvSpPr>
            <a:spLocks noGrp="1"/>
          </p:cNvSpPr>
          <p:nvPr>
            <p:ph type="body" sz="quarter" idx="185"/>
          </p:nvPr>
        </p:nvSpPr>
        <p:spPr/>
        <p:txBody>
          <a:bodyPr>
            <a:normAutofit fontScale="55000" lnSpcReduction="20000"/>
          </a:bodyPr>
          <a:lstStyle/>
          <a:p>
            <a:r>
              <a:rPr lang="en-US" b="1" i="1" dirty="0"/>
              <a:t>Using </a:t>
            </a:r>
            <a:r>
              <a:rPr lang="en-US" b="1" i="1" dirty="0" smtClean="0"/>
              <a:t>the RandomForest </a:t>
            </a:r>
            <a:r>
              <a:rPr lang="en-US" b="1" i="1" dirty="0"/>
              <a:t>Method to Select Most Valued Items on a Healthy Weight Survey for Young Children</a:t>
            </a:r>
          </a:p>
          <a:p>
            <a:endParaRPr lang="en-US" dirty="0"/>
          </a:p>
        </p:txBody>
      </p:sp>
      <p:sp>
        <p:nvSpPr>
          <p:cNvPr id="59" name="Text Placeholder 7"/>
          <p:cNvSpPr>
            <a:spLocks noGrp="1"/>
          </p:cNvSpPr>
          <p:nvPr>
            <p:ph type="body" sz="quarter" idx="22"/>
          </p:nvPr>
        </p:nvSpPr>
        <p:spPr>
          <a:xfrm>
            <a:off x="543761" y="7266173"/>
            <a:ext cx="6280547" cy="413295"/>
          </a:xfrm>
        </p:spPr>
        <p:txBody>
          <a:bodyPr/>
          <a:lstStyle/>
          <a:p>
            <a:r>
              <a:rPr lang="en-US" dirty="0" smtClean="0"/>
              <a:t>Introduction</a:t>
            </a:r>
            <a:endParaRPr lang="en-US" dirty="0"/>
          </a:p>
        </p:txBody>
      </p:sp>
      <p:sp>
        <p:nvSpPr>
          <p:cNvPr id="62" name="Text Placeholder 1"/>
          <p:cNvSpPr>
            <a:spLocks noGrp="1"/>
          </p:cNvSpPr>
          <p:nvPr>
            <p:ph type="body" sz="quarter" idx="10"/>
          </p:nvPr>
        </p:nvSpPr>
        <p:spPr>
          <a:xfrm>
            <a:off x="606901" y="7650457"/>
            <a:ext cx="6200082" cy="7847410"/>
          </a:xfrm>
        </p:spPr>
        <p:txBody>
          <a:bodyPr/>
          <a:lstStyle/>
          <a:p>
            <a:r>
              <a:rPr lang="en-US" sz="1400" dirty="0" smtClean="0"/>
              <a:t>Classification is </a:t>
            </a:r>
            <a:r>
              <a:rPr lang="en-US" sz="1400" dirty="0"/>
              <a:t>a common goal in nutrition, whether it be </a:t>
            </a:r>
            <a:r>
              <a:rPr lang="en-US" sz="1400" dirty="0" smtClean="0"/>
              <a:t>classifying a subject into normal or overweight groups, or </a:t>
            </a:r>
            <a:r>
              <a:rPr lang="en-US" sz="1400" dirty="0"/>
              <a:t>predicting whether a child will become obese in the future</a:t>
            </a:r>
            <a:r>
              <a:rPr lang="en-US" sz="1400" dirty="0" smtClean="0"/>
              <a:t>. Common methods in the literature are logistic regression, discriminant analysis, </a:t>
            </a:r>
            <a:r>
              <a:rPr lang="en-US" sz="1400" dirty="0"/>
              <a:t>and </a:t>
            </a:r>
            <a:r>
              <a:rPr lang="en-US" sz="1400" dirty="0" smtClean="0"/>
              <a:t>decision trees</a:t>
            </a:r>
            <a:r>
              <a:rPr lang="en-US" sz="1400" dirty="0"/>
              <a:t>.</a:t>
            </a:r>
          </a:p>
          <a:p>
            <a:endParaRPr lang="en-US" sz="1400" dirty="0" smtClean="0"/>
          </a:p>
          <a:p>
            <a:r>
              <a:rPr lang="en-US" sz="1400" dirty="0" smtClean="0"/>
              <a:t>Logistic </a:t>
            </a:r>
            <a:r>
              <a:rPr lang="en-US" sz="1400" dirty="0"/>
              <a:t>regression </a:t>
            </a:r>
            <a:r>
              <a:rPr lang="en-US" sz="1400" dirty="0" smtClean="0"/>
              <a:t>models look at the probability of being in a particular group using a linear combination of the predictors on the </a:t>
            </a:r>
            <a:r>
              <a:rPr lang="en-US" sz="1400" dirty="0" err="1" smtClean="0"/>
              <a:t>logit</a:t>
            </a:r>
            <a:r>
              <a:rPr lang="en-US" sz="1400" dirty="0" smtClean="0"/>
              <a:t> scale. Unlike </a:t>
            </a:r>
            <a:r>
              <a:rPr lang="en-US" sz="1400" dirty="0"/>
              <a:t>more modern techniques, logistic regression </a:t>
            </a:r>
            <a:r>
              <a:rPr lang="en-US" sz="1400" dirty="0" smtClean="0"/>
              <a:t>allows one linear relationship of predictors, </a:t>
            </a:r>
            <a:r>
              <a:rPr lang="en-US" sz="1400" dirty="0"/>
              <a:t>requiring that </a:t>
            </a:r>
            <a:r>
              <a:rPr lang="en-US" sz="1400" dirty="0" smtClean="0"/>
              <a:t>a single, </a:t>
            </a:r>
            <a:r>
              <a:rPr lang="en-US" sz="1400" dirty="0"/>
              <a:t>global </a:t>
            </a:r>
            <a:r>
              <a:rPr lang="en-US" sz="1400" dirty="0" smtClean="0"/>
              <a:t>line be specified. The coefficients in a logistic regression model may be interpreted as the effect of the predictor on the log-odds ratio. For example, if we were modeling the probability that a child is overweight as a function of past BMI percentile, a coefficient of .05 would mean that for each 15-point increase in percentile, the odds of being overweight later in time would approximately double.</a:t>
            </a:r>
          </a:p>
          <a:p>
            <a:endParaRPr lang="en-US" sz="1400" dirty="0" smtClean="0"/>
          </a:p>
          <a:p>
            <a:r>
              <a:rPr lang="en-US" sz="1400" dirty="0" smtClean="0"/>
              <a:t>Classification </a:t>
            </a:r>
            <a:r>
              <a:rPr lang="en-US" sz="1400" dirty="0"/>
              <a:t>and regression trees (CART) are a more flexible tool that partitions the data into two categories, one predictor at a time, until the variability within a partition is </a:t>
            </a:r>
            <a:r>
              <a:rPr lang="en-US" sz="1400" dirty="0" smtClean="0"/>
              <a:t>homogenous</a:t>
            </a:r>
            <a:r>
              <a:rPr lang="en-US" sz="1400" dirty="0"/>
              <a:t>, relative to the other partitions. </a:t>
            </a:r>
            <a:r>
              <a:rPr lang="en-US" sz="1400" dirty="0" smtClean="0"/>
              <a:t>This process continues until </a:t>
            </a:r>
            <a:r>
              <a:rPr lang="en-US" sz="1400" dirty="0"/>
              <a:t>we can no longer find a predictor that </a:t>
            </a:r>
            <a:r>
              <a:rPr lang="en-US" sz="1400" dirty="0" smtClean="0"/>
              <a:t>greatly reduces the heterogeneity. </a:t>
            </a:r>
            <a:r>
              <a:rPr lang="en-US" sz="1400" dirty="0"/>
              <a:t>Like logistic regression, </a:t>
            </a:r>
            <a:r>
              <a:rPr lang="en-US" sz="1400" dirty="0" smtClean="0"/>
              <a:t>having </a:t>
            </a:r>
            <a:r>
              <a:rPr lang="en-US" sz="1400" dirty="0"/>
              <a:t>more nodes decreases the in-sample </a:t>
            </a:r>
            <a:r>
              <a:rPr lang="en-US" sz="1400" dirty="0" smtClean="0"/>
              <a:t>misclassification, but also </a:t>
            </a:r>
            <a:r>
              <a:rPr lang="en-US" sz="1400" dirty="0"/>
              <a:t>increases the </a:t>
            </a:r>
            <a:r>
              <a:rPr lang="en-US" sz="1400" dirty="0" smtClean="0"/>
              <a:t>complexity, making it harder to interpret. Both methods are also subject to “</a:t>
            </a:r>
            <a:r>
              <a:rPr lang="en-US" sz="1400" dirty="0"/>
              <a:t>over-fitting</a:t>
            </a:r>
            <a:r>
              <a:rPr lang="en-US" sz="1400" dirty="0" smtClean="0"/>
              <a:t>” (</a:t>
            </a:r>
            <a:r>
              <a:rPr lang="en-US" sz="1400" dirty="0"/>
              <a:t>observing a large out-of-sample error when the in-sample error is small</a:t>
            </a:r>
            <a:r>
              <a:rPr lang="en-US" sz="1400" dirty="0" smtClean="0"/>
              <a:t>). CART lacks the overall interpretation of logistic regression (coefficients as log-odds ratios), but computing predicted categories is straightforward and analogous to reading a flow chart. </a:t>
            </a:r>
          </a:p>
          <a:p>
            <a:endParaRPr lang="en-US" sz="1400" dirty="0"/>
          </a:p>
          <a:p>
            <a:r>
              <a:rPr lang="en-US" sz="1400" dirty="0" smtClean="0"/>
              <a:t>The advantage of CART is that it allows for complicated interactions between predictors that would not be possible without adding many additional terms to a logistic regression. This makes it ideal in situations where the exact relationship of the predictors is unknown or difficult to specify.</a:t>
            </a:r>
            <a:endParaRPr lang="en-US" sz="1400" dirty="0"/>
          </a:p>
        </p:txBody>
      </p:sp>
      <p:sp>
        <p:nvSpPr>
          <p:cNvPr id="66" name="Rectangle 1"/>
          <p:cNvSpPr>
            <a:spLocks noChangeArrowheads="1"/>
          </p:cNvSpPr>
          <p:nvPr/>
        </p:nvSpPr>
        <p:spPr bwMode="auto">
          <a:xfrm>
            <a:off x="0" y="0"/>
            <a:ext cx="2743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1" u="none" strike="noStrike" cap="none" normalizeH="0" baseline="0">
                <a:ln>
                  <a:noFill/>
                </a:ln>
                <a:solidFill>
                  <a:schemeClr val="tx1"/>
                </a:solidFill>
                <a:effectLst/>
                <a:latin typeface="Arial" charset="0"/>
              </a:rPr>
              <a:t>z2iz1i2+1</a:t>
            </a:r>
            <a:endParaRPr kumimoji="0" lang="en-US" altLang="en-US" sz="1800" b="0" i="0" u="none" strike="noStrike" cap="none" normalizeH="0" baseline="0">
              <a:ln>
                <a:noFill/>
              </a:ln>
              <a:solidFill>
                <a:schemeClr val="tx1"/>
              </a:solidFill>
              <a:effectLst/>
              <a:latin typeface="Arial" charset="0"/>
            </a:endParaRPr>
          </a:p>
        </p:txBody>
      </p:sp>
      <p:pic>
        <p:nvPicPr>
          <p:cNvPr id="70" name="LogitvTre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275312" y="8493100"/>
            <a:ext cx="6253745" cy="3037181"/>
          </a:xfrm>
          <a:prstGeom prst="rect">
            <a:avLst/>
          </a:prstGeom>
        </p:spPr>
      </p:pic>
      <p:graphicFrame>
        <p:nvGraphicFramePr>
          <p:cNvPr id="74" name="Picture Placeholder 73"/>
          <p:cNvGraphicFramePr>
            <a:graphicFrameLocks noGrp="1"/>
          </p:cNvGraphicFramePr>
          <p:nvPr>
            <p:ph type="pic" sz="quarter" idx="15"/>
            <p:extLst>
              <p:ext uri="{D42A27DB-BD31-4B8C-83A1-F6EECF244321}">
                <p14:modId xmlns:p14="http://schemas.microsoft.com/office/powerpoint/2010/main" val="526915896"/>
              </p:ext>
            </p:extLst>
          </p:nvPr>
        </p:nvGraphicFramePr>
        <p:xfrm>
          <a:off x="8078387" y="12403474"/>
          <a:ext cx="4536360" cy="916373"/>
        </p:xfrm>
        <a:graphic>
          <a:graphicData uri="http://schemas.openxmlformats.org/drawingml/2006/table">
            <a:tbl>
              <a:tblPr firstRow="1" firstCol="1">
                <a:tableStyleId>{35758FB7-9AC5-4552-8A53-C91805E547FA}</a:tableStyleId>
              </a:tblPr>
              <a:tblGrid>
                <a:gridCol w="1159782"/>
                <a:gridCol w="954250"/>
                <a:gridCol w="660636"/>
                <a:gridCol w="807442"/>
                <a:gridCol w="954250"/>
              </a:tblGrid>
              <a:tr h="240575">
                <a:tc>
                  <a:txBody>
                    <a:bodyPr/>
                    <a:lstStyle/>
                    <a:p>
                      <a:pPr algn="ctr" fontAlgn="b"/>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Estimate</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SE</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z-value</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p-value</a:t>
                      </a:r>
                      <a:endParaRPr lang="en-US" sz="1400" b="0" i="0" u="none" strike="noStrike" dirty="0">
                        <a:solidFill>
                          <a:srgbClr val="000000"/>
                        </a:solidFill>
                        <a:effectLst/>
                        <a:latin typeface="Calibri" charset="0"/>
                      </a:endParaRPr>
                    </a:p>
                  </a:txBody>
                  <a:tcPr marL="11906" marR="11906" marT="11906" marB="0" anchor="b"/>
                </a:tc>
              </a:tr>
              <a:tr h="190500">
                <a:tc>
                  <a:txBody>
                    <a:bodyPr/>
                    <a:lstStyle/>
                    <a:p>
                      <a:pPr algn="ctr" fontAlgn="b"/>
                      <a:r>
                        <a:rPr lang="en-US" sz="1400" u="none" strike="noStrike" dirty="0">
                          <a:effectLst/>
                        </a:rPr>
                        <a:t>(Intercept)</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-0.631</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0.103</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-6.155</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smtClean="0">
                          <a:effectLst/>
                        </a:rPr>
                        <a:t>&lt;0.00001</a:t>
                      </a:r>
                      <a:endParaRPr lang="en-US" sz="1400" b="0" i="0" u="none" strike="noStrike" dirty="0">
                        <a:solidFill>
                          <a:srgbClr val="000000"/>
                        </a:solidFill>
                        <a:effectLst/>
                        <a:latin typeface="Calibri" charset="0"/>
                      </a:endParaRPr>
                    </a:p>
                  </a:txBody>
                  <a:tcPr marL="11906" marR="11906" marT="11906" marB="0" anchor="b"/>
                </a:tc>
              </a:tr>
              <a:tr h="190500">
                <a:tc>
                  <a:txBody>
                    <a:bodyPr/>
                    <a:lstStyle/>
                    <a:p>
                      <a:pPr algn="ctr" fontAlgn="b"/>
                      <a:r>
                        <a:rPr lang="en-US" sz="1400" u="none" strike="noStrike">
                          <a:effectLst/>
                        </a:rPr>
                        <a:t>X1</a:t>
                      </a:r>
                      <a:endParaRPr lang="en-US" sz="1400" b="0" i="0" u="none" strike="noStrike">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0.357</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a:effectLst/>
                        </a:rPr>
                        <a:t>0.138</a:t>
                      </a:r>
                      <a:endParaRPr lang="en-US" sz="1400" b="0" i="0" u="none" strike="noStrike">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2.592</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smtClean="0">
                          <a:effectLst/>
                        </a:rPr>
                        <a:t>0.0096</a:t>
                      </a:r>
                      <a:endParaRPr lang="en-US" sz="1400" b="0" i="0" u="none" strike="noStrike" dirty="0">
                        <a:solidFill>
                          <a:srgbClr val="000000"/>
                        </a:solidFill>
                        <a:effectLst/>
                        <a:latin typeface="Calibri" charset="0"/>
                      </a:endParaRPr>
                    </a:p>
                  </a:txBody>
                  <a:tcPr marL="11906" marR="11906" marT="11906" marB="0" anchor="b"/>
                </a:tc>
              </a:tr>
              <a:tr h="190500">
                <a:tc>
                  <a:txBody>
                    <a:bodyPr/>
                    <a:lstStyle/>
                    <a:p>
                      <a:pPr algn="ctr" fontAlgn="b"/>
                      <a:r>
                        <a:rPr lang="en-US" sz="1400" u="none" strike="noStrike" dirty="0">
                          <a:effectLst/>
                        </a:rPr>
                        <a:t>X2</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a:effectLst/>
                        </a:rPr>
                        <a:t>0.854</a:t>
                      </a:r>
                      <a:endParaRPr lang="en-US" sz="1400" b="0" i="0" u="none" strike="noStrike">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0.080</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a:effectLst/>
                        </a:rPr>
                        <a:t>10.615</a:t>
                      </a:r>
                      <a:endParaRPr lang="en-US" sz="1400" b="0" i="0" u="none" strike="noStrike" dirty="0">
                        <a:solidFill>
                          <a:srgbClr val="000000"/>
                        </a:solidFill>
                        <a:effectLst/>
                        <a:latin typeface="Calibri" charset="0"/>
                      </a:endParaRPr>
                    </a:p>
                  </a:txBody>
                  <a:tcPr marL="11906" marR="11906" marT="11906" marB="0" anchor="b"/>
                </a:tc>
                <a:tc>
                  <a:txBody>
                    <a:bodyPr/>
                    <a:lstStyle/>
                    <a:p>
                      <a:pPr algn="ctr" fontAlgn="b"/>
                      <a:r>
                        <a:rPr lang="en-US" sz="1400" u="none" strike="noStrike" dirty="0" smtClean="0">
                          <a:effectLst/>
                        </a:rPr>
                        <a:t>&lt;0.00001</a:t>
                      </a:r>
                      <a:endParaRPr lang="en-US" sz="1400" b="0" i="0" u="none" strike="noStrike" dirty="0">
                        <a:solidFill>
                          <a:srgbClr val="000000"/>
                        </a:solidFill>
                        <a:effectLst/>
                        <a:latin typeface="Calibri" charset="0"/>
                      </a:endParaRPr>
                    </a:p>
                  </a:txBody>
                  <a:tcPr marL="11906" marR="11906" marT="11906" marB="0" anchor="b"/>
                </a:tc>
              </a:tr>
            </a:tbl>
          </a:graphicData>
        </a:graphic>
      </p:graphicFrame>
      <p:sp>
        <p:nvSpPr>
          <p:cNvPr id="75" name="Text Placeholder 6"/>
          <p:cNvSpPr>
            <a:spLocks noGrp="1"/>
          </p:cNvSpPr>
          <p:nvPr>
            <p:ph type="body" sz="quarter" idx="21"/>
          </p:nvPr>
        </p:nvSpPr>
        <p:spPr>
          <a:xfrm>
            <a:off x="7280509" y="11597992"/>
            <a:ext cx="6211329" cy="737771"/>
          </a:xfrm>
        </p:spPr>
        <p:txBody>
          <a:bodyPr/>
          <a:lstStyle/>
          <a:p>
            <a:pPr algn="ctr"/>
            <a:r>
              <a:rPr lang="en-US" sz="1400" dirty="0" smtClean="0"/>
              <a:t>Figure 1: A comparison of logistic regression versus trees.</a:t>
            </a:r>
          </a:p>
          <a:p>
            <a:pPr algn="ctr"/>
            <a:r>
              <a:rPr lang="en-US" sz="1400" dirty="0" smtClean="0"/>
              <a:t>Table 1: The hypothesis test for the logistic regression.</a:t>
            </a:r>
            <a:endParaRPr lang="en-US" sz="1400" dirty="0"/>
          </a:p>
        </p:txBody>
      </p:sp>
      <p:sp>
        <p:nvSpPr>
          <p:cNvPr id="76" name="Text Placeholder 6"/>
          <p:cNvSpPr>
            <a:spLocks noGrp="1"/>
          </p:cNvSpPr>
          <p:nvPr>
            <p:ph type="body" sz="quarter" idx="21"/>
          </p:nvPr>
        </p:nvSpPr>
        <p:spPr>
          <a:xfrm>
            <a:off x="7275312" y="13502457"/>
            <a:ext cx="6211329" cy="1771900"/>
          </a:xfrm>
        </p:spPr>
        <p:txBody>
          <a:bodyPr/>
          <a:lstStyle/>
          <a:p>
            <a:r>
              <a:rPr lang="en-US" sz="1400" dirty="0" smtClean="0"/>
              <a:t>CART are not without problems, however. They are very prone to over-fitting, that is, they tend to perform better on data used for estimating where to make splits in a classification problem. This hurts their predictive power, which is a task we want to carry out on data outside our sample. A more robust procedure would be to hold out some data each time and build a tree on the data that was not withheld, training afterwards on the hold-out. This leads us into the RandomForest.</a:t>
            </a:r>
            <a:endParaRPr lang="en-US" sz="1400" dirty="0"/>
          </a:p>
        </p:txBody>
      </p:sp>
      <p:pic>
        <p:nvPicPr>
          <p:cNvPr id="78" name="ROC_LogitRF">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3946464" y="10929166"/>
            <a:ext cx="6210535" cy="4224418"/>
          </a:xfrm>
          <a:prstGeom prst="rect">
            <a:avLst/>
          </a:prstGeom>
        </p:spPr>
      </p:pic>
      <p:graphicFrame>
        <p:nvGraphicFramePr>
          <p:cNvPr id="92" name="Picture Placeholder 91"/>
          <p:cNvGraphicFramePr>
            <a:graphicFrameLocks noGrp="1"/>
          </p:cNvGraphicFramePr>
          <p:nvPr>
            <p:ph type="pic" sz="quarter" idx="128"/>
            <p:extLst>
              <p:ext uri="{D42A27DB-BD31-4B8C-83A1-F6EECF244321}">
                <p14:modId xmlns:p14="http://schemas.microsoft.com/office/powerpoint/2010/main" val="483689685"/>
              </p:ext>
            </p:extLst>
          </p:nvPr>
        </p:nvGraphicFramePr>
        <p:xfrm>
          <a:off x="21279881" y="12925941"/>
          <a:ext cx="4979513" cy="678180"/>
        </p:xfrm>
        <a:graphic>
          <a:graphicData uri="http://schemas.openxmlformats.org/drawingml/2006/table">
            <a:tbl>
              <a:tblPr firstRow="1" firstCol="1">
                <a:tableStyleId>{35758FB7-9AC5-4552-8A53-C91805E547FA}</a:tableStyleId>
              </a:tblPr>
              <a:tblGrid>
                <a:gridCol w="1776476"/>
                <a:gridCol w="1547686"/>
                <a:gridCol w="1655351"/>
              </a:tblGrid>
              <a:tr h="0">
                <a:tc>
                  <a:txBody>
                    <a:bodyPr/>
                    <a:lstStyle/>
                    <a:p>
                      <a:pPr algn="ctr" fontAlgn="b"/>
                      <a:r>
                        <a:rPr lang="en-US" sz="1400" u="none" strike="noStrike" dirty="0">
                          <a:effectLst/>
                        </a:rPr>
                        <a:t>Full Logistic</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Negative</a:t>
                      </a:r>
                      <a:endParaRPr lang="en-US" sz="1400" b="0" i="0" u="none" strike="noStrike">
                        <a:solidFill>
                          <a:srgbClr val="000000"/>
                        </a:solidFill>
                        <a:effectLst/>
                        <a:latin typeface="Calibri" charset="0"/>
                      </a:endParaRPr>
                    </a:p>
                  </a:txBody>
                  <a:tcPr marL="12700" marR="12700" marT="12700" marB="0" anchor="b"/>
                </a:tc>
              </a:tr>
              <a:tr h="203200">
                <a:tc>
                  <a:txBody>
                    <a:bodyPr/>
                    <a:lstStyle/>
                    <a:p>
                      <a:pPr algn="ctr" fontAlgn="b"/>
                      <a:r>
                        <a:rPr lang="en-US" sz="1400" u="none" strike="noStrike" dirty="0">
                          <a:effectLst/>
                        </a:rPr>
                        <a:t>Predicted Positive</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ctr"/>
                      <a:r>
                        <a:rPr lang="en-US" sz="1400" u="none" strike="noStrike" dirty="0">
                          <a:effectLst/>
                        </a:rPr>
                        <a:t>46.2</a:t>
                      </a:r>
                      <a:endParaRPr lang="en-US" sz="1400" b="0" i="0" u="none" strike="noStrike" dirty="0">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16.5</a:t>
                      </a:r>
                      <a:endParaRPr lang="en-US" sz="1400" b="0" i="0" u="none" strike="noStrike">
                        <a:solidFill>
                          <a:srgbClr val="000000"/>
                        </a:solidFill>
                        <a:effectLst/>
                        <a:latin typeface="Calibri" charset="0"/>
                      </a:endParaRPr>
                    </a:p>
                  </a:txBody>
                  <a:tcPr marL="12700" marR="12700" marT="12700" marB="0" anchor="ctr"/>
                </a:tc>
              </a:tr>
              <a:tr h="203200">
                <a:tc>
                  <a:txBody>
                    <a:bodyPr/>
                    <a:lstStyle/>
                    <a:p>
                      <a:pPr algn="ctr" fontAlgn="b"/>
                      <a:r>
                        <a:rPr lang="en-US" sz="1400" u="none" strike="noStrike" dirty="0">
                          <a:effectLst/>
                        </a:rPr>
                        <a:t>Predicted Negative</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21.6</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15.6</a:t>
                      </a:r>
                      <a:endParaRPr lang="en-US" sz="1400" b="0" i="0" u="none" strike="noStrike" dirty="0">
                        <a:solidFill>
                          <a:srgbClr val="000000"/>
                        </a:solidFill>
                        <a:effectLst/>
                        <a:latin typeface="Calibri" charset="0"/>
                      </a:endParaRPr>
                    </a:p>
                  </a:txBody>
                  <a:tcPr marL="12700" marR="12700" marT="12700" marB="0" anchor="ctr"/>
                </a:tc>
              </a:tr>
            </a:tbl>
          </a:graphicData>
        </a:graphic>
      </p:graphicFrame>
      <p:graphicFrame>
        <p:nvGraphicFramePr>
          <p:cNvPr id="98" name="Picture Placeholder 97"/>
          <p:cNvGraphicFramePr>
            <a:graphicFrameLocks noGrp="1"/>
          </p:cNvGraphicFramePr>
          <p:nvPr>
            <p:ph type="pic" sz="quarter" idx="115"/>
            <p:extLst>
              <p:ext uri="{D42A27DB-BD31-4B8C-83A1-F6EECF244321}">
                <p14:modId xmlns:p14="http://schemas.microsoft.com/office/powerpoint/2010/main" val="723632161"/>
              </p:ext>
            </p:extLst>
          </p:nvPr>
        </p:nvGraphicFramePr>
        <p:xfrm>
          <a:off x="14690687" y="15764662"/>
          <a:ext cx="4722093" cy="876579"/>
        </p:xfrm>
        <a:graphic>
          <a:graphicData uri="http://schemas.openxmlformats.org/drawingml/2006/table">
            <a:tbl>
              <a:tblPr firstRow="1" firstCol="1">
                <a:tableStyleId>{35758FB7-9AC5-4552-8A53-C91805E547FA}</a:tableStyleId>
              </a:tblPr>
              <a:tblGrid>
                <a:gridCol w="1684639"/>
                <a:gridCol w="1467677"/>
                <a:gridCol w="1569777"/>
              </a:tblGrid>
              <a:tr h="292193">
                <a:tc>
                  <a:txBody>
                    <a:bodyPr/>
                    <a:lstStyle/>
                    <a:p>
                      <a:pPr algn="ctr" fontAlgn="b"/>
                      <a:r>
                        <a:rPr lang="en-US" sz="1400" u="none" strike="noStrike" dirty="0">
                          <a:effectLst/>
                        </a:rPr>
                        <a:t>Logistic</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dirty="0">
                          <a:effectLst/>
                        </a:rPr>
                        <a:t>Actually Negative</a:t>
                      </a:r>
                      <a:endParaRPr lang="en-US" sz="1400" b="0" i="0" u="none" strike="noStrike" dirty="0">
                        <a:solidFill>
                          <a:srgbClr val="000000"/>
                        </a:solidFill>
                        <a:effectLst/>
                        <a:latin typeface="Calibri" charset="0"/>
                      </a:endParaRPr>
                    </a:p>
                  </a:txBody>
                  <a:tcPr marL="12700" marR="12700" marT="12700" marB="0" anchor="b"/>
                </a:tc>
              </a:tr>
              <a:tr h="292193">
                <a:tc>
                  <a:txBody>
                    <a:bodyPr/>
                    <a:lstStyle/>
                    <a:p>
                      <a:pPr algn="ctr" fontAlgn="b"/>
                      <a:r>
                        <a:rPr lang="en-US" sz="1400" u="none" strike="noStrike">
                          <a:effectLst/>
                        </a:rPr>
                        <a:t>Predicted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41.0</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13.6</a:t>
                      </a:r>
                      <a:endParaRPr lang="en-US" sz="1400" b="0" i="0" u="none" strike="noStrike">
                        <a:solidFill>
                          <a:srgbClr val="000000"/>
                        </a:solidFill>
                        <a:effectLst/>
                        <a:latin typeface="Calibri" charset="0"/>
                      </a:endParaRPr>
                    </a:p>
                  </a:txBody>
                  <a:tcPr marL="12700" marR="12700" marT="12700" marB="0" anchor="ctr"/>
                </a:tc>
              </a:tr>
              <a:tr h="292193">
                <a:tc>
                  <a:txBody>
                    <a:bodyPr/>
                    <a:lstStyle/>
                    <a:p>
                      <a:pPr algn="ctr" fontAlgn="b"/>
                      <a:r>
                        <a:rPr lang="en-US" sz="1400" u="none" strike="noStrike">
                          <a:effectLst/>
                        </a:rPr>
                        <a:t>Predicted Negative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8.8</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36.5</a:t>
                      </a:r>
                      <a:endParaRPr lang="en-US" sz="1400" b="0" i="0" u="none" strike="noStrike" dirty="0">
                        <a:solidFill>
                          <a:srgbClr val="000000"/>
                        </a:solidFill>
                        <a:effectLst/>
                        <a:latin typeface="Calibri" charset="0"/>
                      </a:endParaRPr>
                    </a:p>
                  </a:txBody>
                  <a:tcPr marL="12700" marR="12700" marT="12700" marB="0" anchor="ctr"/>
                </a:tc>
              </a:tr>
            </a:tbl>
          </a:graphicData>
        </a:graphic>
      </p:graphicFrame>
      <p:graphicFrame>
        <p:nvGraphicFramePr>
          <p:cNvPr id="101" name="Table 100"/>
          <p:cNvGraphicFramePr>
            <a:graphicFrameLocks noGrp="1"/>
          </p:cNvGraphicFramePr>
          <p:nvPr>
            <p:extLst>
              <p:ext uri="{D42A27DB-BD31-4B8C-83A1-F6EECF244321}">
                <p14:modId xmlns:p14="http://schemas.microsoft.com/office/powerpoint/2010/main" val="1204275569"/>
              </p:ext>
            </p:extLst>
          </p:nvPr>
        </p:nvGraphicFramePr>
        <p:xfrm>
          <a:off x="14690686" y="16809945"/>
          <a:ext cx="4722093" cy="703692"/>
        </p:xfrm>
        <a:graphic>
          <a:graphicData uri="http://schemas.openxmlformats.org/drawingml/2006/table">
            <a:tbl>
              <a:tblPr firstRow="1" firstCol="1">
                <a:tableStyleId>{35758FB7-9AC5-4552-8A53-C91805E547FA}</a:tableStyleId>
              </a:tblPr>
              <a:tblGrid>
                <a:gridCol w="1684639"/>
                <a:gridCol w="1467677"/>
                <a:gridCol w="1569777"/>
              </a:tblGrid>
              <a:tr h="226856">
                <a:tc>
                  <a:txBody>
                    <a:bodyPr/>
                    <a:lstStyle/>
                    <a:p>
                      <a:pPr algn="ctr" fontAlgn="b"/>
                      <a:r>
                        <a:rPr lang="en-US" sz="1400" u="none" strike="noStrike" dirty="0" smtClean="0">
                          <a:effectLst/>
                        </a:rPr>
                        <a:t>CART</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Negative</a:t>
                      </a:r>
                      <a:endParaRPr lang="en-US" sz="1400" b="0" i="0" u="none" strike="noStrike">
                        <a:solidFill>
                          <a:srgbClr val="000000"/>
                        </a:solidFill>
                        <a:effectLst/>
                        <a:latin typeface="Calibri" charset="0"/>
                      </a:endParaRPr>
                    </a:p>
                  </a:txBody>
                  <a:tcPr marL="12700" marR="12700" marT="12700" marB="0" anchor="b"/>
                </a:tc>
              </a:tr>
              <a:tr h="238418">
                <a:tc>
                  <a:txBody>
                    <a:bodyPr/>
                    <a:lstStyle/>
                    <a:p>
                      <a:pPr algn="ctr" fontAlgn="b"/>
                      <a:r>
                        <a:rPr lang="en-US" sz="1400" u="none" strike="noStrike">
                          <a:effectLst/>
                        </a:rPr>
                        <a:t>Predicted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40.6</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5.3</a:t>
                      </a:r>
                      <a:endParaRPr lang="en-US" sz="1400" b="0" i="0" u="none" strike="noStrike">
                        <a:solidFill>
                          <a:srgbClr val="000000"/>
                        </a:solidFill>
                        <a:effectLst/>
                        <a:latin typeface="Calibri" charset="0"/>
                      </a:endParaRPr>
                    </a:p>
                  </a:txBody>
                  <a:tcPr marL="12700" marR="12700" marT="12700" marB="0" anchor="ctr"/>
                </a:tc>
              </a:tr>
              <a:tr h="238418">
                <a:tc>
                  <a:txBody>
                    <a:bodyPr/>
                    <a:lstStyle/>
                    <a:p>
                      <a:pPr algn="ctr" fontAlgn="b"/>
                      <a:r>
                        <a:rPr lang="en-US" sz="1400" u="none" strike="noStrike">
                          <a:effectLst/>
                        </a:rPr>
                        <a:t>Predicted Negative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a:effectLst/>
                        </a:rPr>
                        <a:t>9.4</a:t>
                      </a:r>
                      <a:endParaRPr lang="en-US" sz="1400" b="0" i="0" u="none" strike="noStrike">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44.7</a:t>
                      </a:r>
                      <a:endParaRPr lang="en-US" sz="1400" b="0" i="0" u="none" strike="noStrike" dirty="0">
                        <a:solidFill>
                          <a:srgbClr val="000000"/>
                        </a:solidFill>
                        <a:effectLst/>
                        <a:latin typeface="Calibri" charset="0"/>
                      </a:endParaRPr>
                    </a:p>
                  </a:txBody>
                  <a:tcPr marL="12700" marR="12700" marT="12700" marB="0" anchor="ctr"/>
                </a:tc>
              </a:tr>
            </a:tbl>
          </a:graphicData>
        </a:graphic>
      </p:graphicFrame>
      <p:graphicFrame>
        <p:nvGraphicFramePr>
          <p:cNvPr id="102" name="Table 101"/>
          <p:cNvGraphicFramePr>
            <a:graphicFrameLocks noGrp="1"/>
          </p:cNvGraphicFramePr>
          <p:nvPr>
            <p:extLst>
              <p:ext uri="{D42A27DB-BD31-4B8C-83A1-F6EECF244321}">
                <p14:modId xmlns:p14="http://schemas.microsoft.com/office/powerpoint/2010/main" val="284898994"/>
              </p:ext>
            </p:extLst>
          </p:nvPr>
        </p:nvGraphicFramePr>
        <p:xfrm>
          <a:off x="14690686" y="17682341"/>
          <a:ext cx="4722093" cy="735969"/>
        </p:xfrm>
        <a:graphic>
          <a:graphicData uri="http://schemas.openxmlformats.org/drawingml/2006/table">
            <a:tbl>
              <a:tblPr firstRow="1" firstCol="1">
                <a:tableStyleId>{35758FB7-9AC5-4552-8A53-C91805E547FA}</a:tableStyleId>
              </a:tblPr>
              <a:tblGrid>
                <a:gridCol w="1684639"/>
                <a:gridCol w="1467677"/>
                <a:gridCol w="1569777"/>
              </a:tblGrid>
              <a:tr h="245323">
                <a:tc>
                  <a:txBody>
                    <a:bodyPr/>
                    <a:lstStyle/>
                    <a:p>
                      <a:pPr algn="ctr" fontAlgn="b"/>
                      <a:r>
                        <a:rPr lang="en-US" sz="1400" u="none" strike="noStrike" dirty="0">
                          <a:effectLst/>
                        </a:rPr>
                        <a:t>RandomForests</a:t>
                      </a:r>
                      <a:endParaRPr lang="en-US" sz="1400" b="0" i="0" u="none" strike="noStrike" dirty="0">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b"/>
                      <a:r>
                        <a:rPr lang="en-US" sz="1400" u="none" strike="noStrike">
                          <a:effectLst/>
                        </a:rPr>
                        <a:t>Actually Negative</a:t>
                      </a:r>
                      <a:endParaRPr lang="en-US" sz="1400" b="0" i="0" u="none" strike="noStrike">
                        <a:solidFill>
                          <a:srgbClr val="000000"/>
                        </a:solidFill>
                        <a:effectLst/>
                        <a:latin typeface="Calibri" charset="0"/>
                      </a:endParaRPr>
                    </a:p>
                  </a:txBody>
                  <a:tcPr marL="12700" marR="12700" marT="12700" marB="0" anchor="b"/>
                </a:tc>
              </a:tr>
              <a:tr h="245323">
                <a:tc>
                  <a:txBody>
                    <a:bodyPr/>
                    <a:lstStyle/>
                    <a:p>
                      <a:pPr algn="ctr" fontAlgn="b"/>
                      <a:r>
                        <a:rPr lang="en-US" sz="1400" u="none" strike="noStrike">
                          <a:effectLst/>
                        </a:rPr>
                        <a:t>Predicted Positive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dirty="0">
                          <a:effectLst/>
                        </a:rPr>
                        <a:t>46.3</a:t>
                      </a:r>
                      <a:endParaRPr lang="en-US" sz="1400" b="0" i="0" u="none" strike="noStrike" dirty="0">
                        <a:solidFill>
                          <a:srgbClr val="000000"/>
                        </a:solidFill>
                        <a:effectLst/>
                        <a:latin typeface="Calibri" charset="0"/>
                      </a:endParaRPr>
                    </a:p>
                  </a:txBody>
                  <a:tcPr marL="12700" marR="12700" marT="12700" marB="0" anchor="ctr"/>
                </a:tc>
                <a:tc>
                  <a:txBody>
                    <a:bodyPr/>
                    <a:lstStyle/>
                    <a:p>
                      <a:pPr algn="ctr" fontAlgn="ctr"/>
                      <a:r>
                        <a:rPr lang="en-US" sz="1400" u="none" strike="noStrike">
                          <a:effectLst/>
                        </a:rPr>
                        <a:t>3.8</a:t>
                      </a:r>
                      <a:endParaRPr lang="en-US" sz="1400" b="0" i="0" u="none" strike="noStrike">
                        <a:solidFill>
                          <a:srgbClr val="000000"/>
                        </a:solidFill>
                        <a:effectLst/>
                        <a:latin typeface="Calibri" charset="0"/>
                      </a:endParaRPr>
                    </a:p>
                  </a:txBody>
                  <a:tcPr marL="12700" marR="12700" marT="12700" marB="0" anchor="ctr"/>
                </a:tc>
              </a:tr>
              <a:tr h="245323">
                <a:tc>
                  <a:txBody>
                    <a:bodyPr/>
                    <a:lstStyle/>
                    <a:p>
                      <a:pPr algn="ctr" fontAlgn="b"/>
                      <a:r>
                        <a:rPr lang="en-US" sz="1400" u="none" strike="noStrike">
                          <a:effectLst/>
                        </a:rPr>
                        <a:t>Predicted Negative</a:t>
                      </a:r>
                      <a:endParaRPr lang="en-US" sz="1400" b="0" i="0" u="none" strike="noStrike">
                        <a:solidFill>
                          <a:srgbClr val="000000"/>
                        </a:solidFill>
                        <a:effectLst/>
                        <a:latin typeface="Calibri" charset="0"/>
                      </a:endParaRPr>
                    </a:p>
                  </a:txBody>
                  <a:tcPr marL="12700" marR="12700" marT="12700" marB="0" anchor="b"/>
                </a:tc>
                <a:tc>
                  <a:txBody>
                    <a:bodyPr/>
                    <a:lstStyle/>
                    <a:p>
                      <a:pPr algn="ctr" fontAlgn="ctr"/>
                      <a:r>
                        <a:rPr lang="en-US" sz="1400" u="none" strike="noStrike" dirty="0">
                          <a:effectLst/>
                        </a:rPr>
                        <a:t>3.7</a:t>
                      </a:r>
                      <a:endParaRPr lang="en-US" sz="1400" b="0" i="0" u="none" strike="noStrike" dirty="0">
                        <a:solidFill>
                          <a:srgbClr val="000000"/>
                        </a:solidFill>
                        <a:effectLst/>
                        <a:latin typeface="Calibri" charset="0"/>
                      </a:endParaRPr>
                    </a:p>
                  </a:txBody>
                  <a:tcPr marL="12700" marR="12700" marT="12700" marB="0" anchor="ctr"/>
                </a:tc>
                <a:tc>
                  <a:txBody>
                    <a:bodyPr/>
                    <a:lstStyle/>
                    <a:p>
                      <a:pPr algn="ctr" fontAlgn="ctr"/>
                      <a:r>
                        <a:rPr lang="en-US" sz="1400" u="none" strike="noStrike" dirty="0">
                          <a:effectLst/>
                        </a:rPr>
                        <a:t>46.2</a:t>
                      </a:r>
                      <a:endParaRPr lang="en-US" sz="1400" b="0" i="0" u="none" strike="noStrike" dirty="0">
                        <a:solidFill>
                          <a:srgbClr val="000000"/>
                        </a:solidFill>
                        <a:effectLst/>
                        <a:latin typeface="Calibri" charset="0"/>
                      </a:endParaRPr>
                    </a:p>
                  </a:txBody>
                  <a:tcPr marL="12700" marR="12700" marT="12700" marB="0" anchor="ctr"/>
                </a:tc>
              </a:tr>
            </a:tbl>
          </a:graphicData>
        </a:graphic>
      </p:graphicFrame>
      <p:sp>
        <p:nvSpPr>
          <p:cNvPr id="60" name="Text Placeholder 6"/>
          <p:cNvSpPr>
            <a:spLocks noGrp="1"/>
          </p:cNvSpPr>
          <p:nvPr>
            <p:ph type="body" sz="quarter" idx="21"/>
          </p:nvPr>
        </p:nvSpPr>
        <p:spPr>
          <a:xfrm>
            <a:off x="13716000" y="15137003"/>
            <a:ext cx="6211329" cy="737771"/>
          </a:xfrm>
        </p:spPr>
        <p:txBody>
          <a:bodyPr/>
          <a:lstStyle/>
          <a:p>
            <a:pPr algn="ctr"/>
            <a:r>
              <a:rPr lang="en-US" sz="1400" dirty="0" smtClean="0"/>
              <a:t>Figure 2: A comparison of logistic regression versus trees.</a:t>
            </a:r>
          </a:p>
          <a:p>
            <a:pPr algn="ctr"/>
            <a:r>
              <a:rPr lang="en-US" sz="1400" dirty="0" smtClean="0"/>
              <a:t>Table 2: The hypothesis test for the logistic regression.</a:t>
            </a:r>
            <a:endParaRPr lang="en-US" sz="1400" dirty="0"/>
          </a:p>
        </p:txBody>
      </p:sp>
      <p:sp>
        <p:nvSpPr>
          <p:cNvPr id="61" name="Text Placeholder 12"/>
          <p:cNvSpPr>
            <a:spLocks noGrp="1"/>
          </p:cNvSpPr>
          <p:nvPr>
            <p:ph type="body" sz="quarter" idx="27"/>
          </p:nvPr>
        </p:nvSpPr>
        <p:spPr>
          <a:xfrm>
            <a:off x="20742824" y="15564837"/>
            <a:ext cx="6279386" cy="413295"/>
          </a:xfrm>
        </p:spPr>
        <p:txBody>
          <a:bodyPr/>
          <a:lstStyle/>
          <a:p>
            <a:r>
              <a:rPr lang="en-US" dirty="0" smtClean="0"/>
              <a:t>Conclusions</a:t>
            </a:r>
            <a:endParaRPr lang="en-US" dirty="0"/>
          </a:p>
        </p:txBody>
      </p:sp>
    </p:spTree>
    <p:extLst>
      <p:ext uri="{BB962C8B-B14F-4D97-AF65-F5344CB8AC3E}">
        <p14:creationId xmlns:p14="http://schemas.microsoft.com/office/powerpoint/2010/main" val="39689676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0"/>
                                        </p:tgtEl>
                                      </p:cBhvr>
                                    </p:cmd>
                                  </p:childTnLst>
                                </p:cTn>
                              </p:par>
                            </p:childTnLst>
                          </p:cTn>
                        </p:par>
                      </p:childTnLst>
                    </p:cTn>
                  </p:par>
                </p:childTnLst>
              </p:cTn>
              <p:nextCondLst>
                <p:cond evt="onClick" delay="0">
                  <p:tgtEl>
                    <p:spTgt spid="70"/>
                  </p:tgtEl>
                </p:cond>
              </p:nextCondLst>
            </p:seq>
            <p:video>
              <p:cMediaNode vol="80000">
                <p:cTn id="7" fill="hold" display="0">
                  <p:stCondLst>
                    <p:cond delay="indefinite"/>
                  </p:stCondLst>
                </p:cTn>
                <p:tgtEl>
                  <p:spTgt spid="70"/>
                </p:tgtEl>
              </p:cMediaNode>
            </p:video>
            <p:seq concurrent="1" nextAc="seek">
              <p:cTn id="8" restart="whenNotActive" fill="hold" evtFilter="cancelBubble" nodeType="interactiveSeq">
                <p:stCondLst>
                  <p:cond evt="onClick" delay="0">
                    <p:tgtEl>
                      <p:spTgt spid="7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8"/>
                                        </p:tgtEl>
                                      </p:cBhvr>
                                    </p:cmd>
                                  </p:childTnLst>
                                </p:cTn>
                              </p:par>
                            </p:childTnLst>
                          </p:cTn>
                        </p:par>
                      </p:childTnLst>
                    </p:cTn>
                  </p:par>
                </p:childTnLst>
              </p:cTn>
              <p:nextCondLst>
                <p:cond evt="onClick" delay="0">
                  <p:tgtEl>
                    <p:spTgt spid="78"/>
                  </p:tgtEl>
                </p:cond>
              </p:nextCondLst>
            </p:seq>
            <p:video>
              <p:cMediaNode vol="80000">
                <p:cTn id="13" fill="hold" display="0">
                  <p:stCondLst>
                    <p:cond delay="indefinite"/>
                  </p:stCondLst>
                </p:cTn>
                <p:tgtEl>
                  <p:spTgt spid="78"/>
                </p:tgtEl>
              </p:cMediaNode>
            </p:video>
          </p:childTnLst>
        </p:cTn>
      </p:par>
    </p:tnLst>
  </p:timing>
</p:sld>
</file>

<file path=ppt/theme/theme1.xml><?xml version="1.0" encoding="utf-8"?>
<a:theme xmlns:a="http://schemas.openxmlformats.org/drawingml/2006/main" name="PosterPresentations.com-42x60-Template">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PosterPresentations.com-42x60-Template</Template>
  <TotalTime>1881</TotalTime>
  <Words>1784</Words>
  <Application>Microsoft Macintosh PowerPoint</Application>
  <PresentationFormat>Custom</PresentationFormat>
  <Paragraphs>122</Paragraphs>
  <Slides>1</Slides>
  <Notes>0</Notes>
  <HiddenSlides>0</HiddenSlides>
  <MMClips>2</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vt:i4>
      </vt:variant>
    </vt:vector>
  </HeadingPairs>
  <TitlesOfParts>
    <vt:vector size="7" baseType="lpstr">
      <vt:lpstr>Arial</vt:lpstr>
      <vt:lpstr>Calibri</vt:lpstr>
      <vt:lpstr>Trebuchet MS</vt:lpstr>
      <vt:lpstr>PosterPresentations.com-42x60-Template</vt:lpstr>
      <vt:lpstr>1_Classic 3 Columns</vt:lpstr>
      <vt:lpstr>Classic - Wide Center</vt:lpstr>
      <vt:lpstr>PowerPoint Presentation</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cp:lastModifiedBy>Christopher Aden</cp:lastModifiedBy>
  <cp:revision>85</cp:revision>
  <cp:lastPrinted>2015-03-10T19:08:16Z</cp:lastPrinted>
  <dcterms:created xsi:type="dcterms:W3CDTF">2012-02-07T00:08:52Z</dcterms:created>
  <dcterms:modified xsi:type="dcterms:W3CDTF">2015-03-12T19:42:51Z</dcterms:modified>
</cp:coreProperties>
</file>

<file path=docProps/thumbnail.jpeg>
</file>